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3" r:id="rId9"/>
    <p:sldId id="265" r:id="rId10"/>
    <p:sldId id="266" r:id="rId11"/>
    <p:sldId id="267" r:id="rId12"/>
    <p:sldId id="268" r:id="rId13"/>
    <p:sldId id="276" r:id="rId14"/>
    <p:sldId id="274" r:id="rId15"/>
    <p:sldId id="269" r:id="rId16"/>
    <p:sldId id="279" r:id="rId17"/>
    <p:sldId id="278" r:id="rId18"/>
    <p:sldId id="270" r:id="rId19"/>
    <p:sldId id="280" r:id="rId20"/>
    <p:sldId id="281" r:id="rId21"/>
    <p:sldId id="271" r:id="rId22"/>
    <p:sldId id="272" r:id="rId23"/>
    <p:sldId id="273" r:id="rId24"/>
    <p:sldId id="282"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7D632373-0B65-4929-BD26-D396BE6F40B6}">
          <p14:sldIdLst>
            <p14:sldId id="256"/>
          </p14:sldIdLst>
        </p14:section>
        <p14:section name="INTRODUCTION" id="{6D622AD1-87A8-4194-9DA0-90E31AC8C5D6}">
          <p14:sldIdLst>
            <p14:sldId id="257"/>
            <p14:sldId id="258"/>
          </p14:sldIdLst>
        </p14:section>
        <p14:section name="MOTIVATION" id="{AE768320-A30B-4418-A2A0-E681543E5E98}">
          <p14:sldIdLst>
            <p14:sldId id="259"/>
            <p14:sldId id="260"/>
            <p14:sldId id="261"/>
            <p14:sldId id="264"/>
            <p14:sldId id="263"/>
            <p14:sldId id="265"/>
          </p14:sldIdLst>
        </p14:section>
        <p14:section name="METHODOLOGY" id="{10246569-17FF-499B-ACC2-1B82CF01AD7F}">
          <p14:sldIdLst>
            <p14:sldId id="266"/>
            <p14:sldId id="267"/>
            <p14:sldId id="268"/>
            <p14:sldId id="276"/>
            <p14:sldId id="274"/>
            <p14:sldId id="269"/>
            <p14:sldId id="279"/>
            <p14:sldId id="278"/>
            <p14:sldId id="270"/>
            <p14:sldId id="280"/>
            <p14:sldId id="281"/>
            <p14:sldId id="271"/>
          </p14:sldIdLst>
        </p14:section>
        <p14:section name="CONCLUSION" id="{2251B8E9-EEDE-4A1A-A1FD-6924FE7618BD}">
          <p14:sldIdLst>
            <p14:sldId id="272"/>
            <p14:sldId id="273"/>
          </p14:sldIdLst>
        </p14:section>
        <p14:section name="TEAM MEMBER" id="{2A09077E-3F0A-4F0B-8135-BEA1978F4878}">
          <p14:sldIdLst>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EFA2-95EF-43C2-88E7-9C2A8975CE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CF1F3-598A-4FB5-B6F4-300619588B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19702-039A-41E8-B80A-2FB9F8B0F891}"/>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6D14867A-AC58-4651-9ADD-B113150E5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54633-3D3A-476E-A58B-CE4892F810AF}"/>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409197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C6A0-4D4E-4E4D-8062-4575E83146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EB2E11-2440-4FC9-AEFC-F5491BCD7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C1EFD-CCDD-4774-93BC-8FEC36E1AC98}"/>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E5F5CD43-DD96-4F3A-B5B8-4710FABA7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FB620-A2BC-4D3F-B29E-2DB9A10AEF7B}"/>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182434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35CF0C-55B7-464A-976C-60E7172F85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18922C-8E7C-475F-8D08-933474DA9E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B0540-EB6A-4201-B51F-E08B36F5BD3A}"/>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2D505E69-CAB6-4456-94C1-EFDFD9929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25D0E-C105-4635-B419-D39522FB54DF}"/>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12859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1A29-39C0-4FCE-8706-2EFF88618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AD9CD-8624-43C7-847A-A0D976AFF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B074E-1C87-41E4-8BB1-CB94E4A22B63}"/>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EA8E4397-EBFC-4050-82C7-0486CA3E8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7A0C0-0780-434B-A191-973880ED420C}"/>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4134627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4743-A805-4C45-A447-B4ADD97AE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EBF2A9-8A2C-467A-8EE8-6736383E9F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139BF-6398-4928-ABCB-C57E05502597}"/>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95609F25-772C-4FF0-AACA-10683A8D7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8F2D8-5D0B-44B6-9968-E2AD7430286F}"/>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352511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5B00-3E80-444E-8E22-390C0D978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690967-B851-4E21-AE62-F9C9BB4C1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F7AAF5-597C-4ED9-83FC-40A24B888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AFC091-41DD-4B14-AC67-231C53CDBF8A}"/>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6" name="Footer Placeholder 5">
            <a:extLst>
              <a:ext uri="{FF2B5EF4-FFF2-40B4-BE49-F238E27FC236}">
                <a16:creationId xmlns:a16="http://schemas.microsoft.com/office/drawing/2014/main" id="{ACC146FA-3198-4DEA-9248-51FE09A14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57C50-2FAB-4B1C-A4A9-F8C243702CEB}"/>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271132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978-DD70-4DD0-864C-3E5C8B3119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14AE48-DD2D-46AD-BDA7-4052E09CF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EC377-8482-4F5C-93B6-B631132354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943A8A-D04E-4507-BFED-340A96C656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EB88F-9B81-4065-8F2E-11241DF963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E61EAE-58F3-46FE-88FB-48C404483858}"/>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8" name="Footer Placeholder 7">
            <a:extLst>
              <a:ext uri="{FF2B5EF4-FFF2-40B4-BE49-F238E27FC236}">
                <a16:creationId xmlns:a16="http://schemas.microsoft.com/office/drawing/2014/main" id="{DD9A4190-0A61-4099-90DF-67561D8F6F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D64D2-E2B5-4C62-BD6B-CA7AE70B04BA}"/>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896428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384-E64A-451B-94B2-0D0C994759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F27C1F-7ECB-4996-B8DA-E95291218329}"/>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4" name="Footer Placeholder 3">
            <a:extLst>
              <a:ext uri="{FF2B5EF4-FFF2-40B4-BE49-F238E27FC236}">
                <a16:creationId xmlns:a16="http://schemas.microsoft.com/office/drawing/2014/main" id="{5959463D-78A5-4FE2-AD28-C80FBC1C76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D8D4B7-64F8-40D6-AD53-A19CE432555B}"/>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1196583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14185-5E84-4B5B-8F2A-72711DB1CF46}"/>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3" name="Footer Placeholder 2">
            <a:extLst>
              <a:ext uri="{FF2B5EF4-FFF2-40B4-BE49-F238E27FC236}">
                <a16:creationId xmlns:a16="http://schemas.microsoft.com/office/drawing/2014/main" id="{67C194CF-F54D-40F7-BE3C-01B637AD05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CE7F7-C061-4D1A-9116-05F9931F3B39}"/>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278966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E9D3-B548-43F4-9D12-FABA1E06D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74B349-466C-4418-8F0B-CE389AD81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560105-9D05-4656-B8F8-A253E37AF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41ED3-824E-46AA-BE1A-B45E5909CC85}"/>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6" name="Footer Placeholder 5">
            <a:extLst>
              <a:ext uri="{FF2B5EF4-FFF2-40B4-BE49-F238E27FC236}">
                <a16:creationId xmlns:a16="http://schemas.microsoft.com/office/drawing/2014/main" id="{2381827E-4231-40A7-82DB-361C8666B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80291-74C3-4471-8BA5-331EB14DD660}"/>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234801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D4B3-37EA-40C9-8E04-32BDCBB1E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6CDF9-6074-4D2B-B426-50D0A4971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1232B2-3DFB-4C6D-AE79-B60427585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3799E-5DDE-44A2-B398-51537AFAB763}"/>
              </a:ext>
            </a:extLst>
          </p:cNvPr>
          <p:cNvSpPr>
            <a:spLocks noGrp="1"/>
          </p:cNvSpPr>
          <p:nvPr>
            <p:ph type="dt" sz="half" idx="10"/>
          </p:nvPr>
        </p:nvSpPr>
        <p:spPr/>
        <p:txBody>
          <a:bodyPr/>
          <a:lstStyle/>
          <a:p>
            <a:fld id="{35452642-6834-410E-BE3D-CB40FF226EBB}" type="datetimeFigureOut">
              <a:rPr lang="en-US" smtClean="0"/>
              <a:t>4/20/2020</a:t>
            </a:fld>
            <a:endParaRPr lang="en-US"/>
          </a:p>
        </p:txBody>
      </p:sp>
      <p:sp>
        <p:nvSpPr>
          <p:cNvPr id="6" name="Footer Placeholder 5">
            <a:extLst>
              <a:ext uri="{FF2B5EF4-FFF2-40B4-BE49-F238E27FC236}">
                <a16:creationId xmlns:a16="http://schemas.microsoft.com/office/drawing/2014/main" id="{0D2EFF46-1707-417F-A7BC-EE89D41D87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2FC3D-A1D7-4C68-89F7-9BFC9F1E5B29}"/>
              </a:ext>
            </a:extLst>
          </p:cNvPr>
          <p:cNvSpPr>
            <a:spLocks noGrp="1"/>
          </p:cNvSpPr>
          <p:nvPr>
            <p:ph type="sldNum" sz="quarter" idx="12"/>
          </p:nvPr>
        </p:nvSpPr>
        <p:spPr/>
        <p:txBody>
          <a:bodyPr/>
          <a:lstStyle/>
          <a:p>
            <a:fld id="{AC703C18-0C92-4A7E-9A16-BFCA73F88A4A}" type="slidenum">
              <a:rPr lang="en-US" smtClean="0"/>
              <a:t>‹#›</a:t>
            </a:fld>
            <a:endParaRPr lang="en-US"/>
          </a:p>
        </p:txBody>
      </p:sp>
    </p:spTree>
    <p:extLst>
      <p:ext uri="{BB962C8B-B14F-4D97-AF65-F5344CB8AC3E}">
        <p14:creationId xmlns:p14="http://schemas.microsoft.com/office/powerpoint/2010/main" val="237179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BB610-50C7-465B-A561-868BD74D71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9E6FC0-3803-4B4A-ADCE-F292153841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0FAE6-7253-4CB7-82BA-E4EB6CD36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52642-6834-410E-BE3D-CB40FF226EBB}" type="datetimeFigureOut">
              <a:rPr lang="en-US" smtClean="0"/>
              <a:t>4/20/2020</a:t>
            </a:fld>
            <a:endParaRPr lang="en-US"/>
          </a:p>
        </p:txBody>
      </p:sp>
      <p:sp>
        <p:nvSpPr>
          <p:cNvPr id="5" name="Footer Placeholder 4">
            <a:extLst>
              <a:ext uri="{FF2B5EF4-FFF2-40B4-BE49-F238E27FC236}">
                <a16:creationId xmlns:a16="http://schemas.microsoft.com/office/drawing/2014/main" id="{7BB7206B-7D86-4C40-B38C-A2C4B7842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67AE7F-2594-425C-A356-756E95E68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03C18-0C92-4A7E-9A16-BFCA73F88A4A}" type="slidenum">
              <a:rPr lang="en-US" smtClean="0"/>
              <a:t>‹#›</a:t>
            </a:fld>
            <a:endParaRPr lang="en-US"/>
          </a:p>
        </p:txBody>
      </p:sp>
    </p:spTree>
    <p:extLst>
      <p:ext uri="{BB962C8B-B14F-4D97-AF65-F5344CB8AC3E}">
        <p14:creationId xmlns:p14="http://schemas.microsoft.com/office/powerpoint/2010/main" val="2338378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5.png"/><Relationship Id="rId18" Type="http://schemas.openxmlformats.org/officeDocument/2006/relationships/image" Target="../media/image6.png"/><Relationship Id="rId3" Type="http://schemas.openxmlformats.org/officeDocument/2006/relationships/slideLayout" Target="../slideLayouts/slideLayout1.xml"/><Relationship Id="rId21"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4.png"/><Relationship Id="rId17" Type="http://schemas.openxmlformats.org/officeDocument/2006/relationships/slide" Target="slide22.xml"/><Relationship Id="rId2" Type="http://schemas.openxmlformats.org/officeDocument/2006/relationships/video" Target="../media/media1.mp4"/><Relationship Id="rId16" Type="http://schemas.openxmlformats.org/officeDocument/2006/relationships/image" Target="../media/image6.png"/><Relationship Id="rId20" Type="http://schemas.openxmlformats.org/officeDocument/2006/relationships/slide" Target="slide24.xml"/><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slide" Target="slide4.xml"/><Relationship Id="rId5" Type="http://schemas.openxmlformats.org/officeDocument/2006/relationships/image" Target="../media/image2.png"/><Relationship Id="rId15" Type="http://schemas.openxmlformats.org/officeDocument/2006/relationships/image" Target="../media/image5.png"/><Relationship Id="rId10" Type="http://schemas.openxmlformats.org/officeDocument/2006/relationships/image" Target="../media/image4.png"/><Relationship Id="rId19"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slide" Target="slide10.xml"/></Relationships>
</file>

<file path=ppt/slides/_rels/slide1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5.png"/><Relationship Id="rId12" Type="http://schemas.openxmlformats.org/officeDocument/2006/relationships/image" Target="../media/image25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slide" Target="slide18.xml"/><Relationship Id="rId5" Type="http://schemas.openxmlformats.org/officeDocument/2006/relationships/slide" Target="slide12.xml"/><Relationship Id="rId15" Type="http://schemas.openxmlformats.org/officeDocument/2006/relationships/image" Target="../media/image270.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40.png"/><Relationship Id="rId14" Type="http://schemas.openxmlformats.org/officeDocument/2006/relationships/slide" Target="slide21.xml"/></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5.png"/><Relationship Id="rId12" Type="http://schemas.openxmlformats.org/officeDocument/2006/relationships/image" Target="../media/image25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slide" Target="slide18.xml"/><Relationship Id="rId5" Type="http://schemas.openxmlformats.org/officeDocument/2006/relationships/slide" Target="slide12.xml"/><Relationship Id="rId15" Type="http://schemas.openxmlformats.org/officeDocument/2006/relationships/image" Target="../media/image270.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40.png"/><Relationship Id="rId14" Type="http://schemas.openxmlformats.org/officeDocument/2006/relationships/slide" Target="slide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2.sv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6.xml"/><Relationship Id="rId4" Type="http://schemas.openxmlformats.org/officeDocument/2006/relationships/image" Target="../media/image13.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5.sv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6.xml"/><Relationship Id="rId4" Type="http://schemas.openxmlformats.org/officeDocument/2006/relationships/image" Target="../media/image1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exels Videos 2334654">
            <a:hlinkClick r:id="" action="ppaction://media"/>
            <a:extLst>
              <a:ext uri="{FF2B5EF4-FFF2-40B4-BE49-F238E27FC236}">
                <a16:creationId xmlns:a16="http://schemas.microsoft.com/office/drawing/2014/main" id="{549F07B5-A065-4460-967A-B4BA3AAEFC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026" name="Picture 2" descr="trees on cliff">
            <a:extLst>
              <a:ext uri="{FF2B5EF4-FFF2-40B4-BE49-F238E27FC236}">
                <a16:creationId xmlns:a16="http://schemas.microsoft.com/office/drawing/2014/main" id="{D0CD640B-FF50-4DFF-95CE-7CF3EE2FC97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939" b="98051" l="1300" r="97700">
                        <a14:foregroundMark x1="20882" y1="42496" x2="8183" y2="44127"/>
                        <a14:foregroundMark x1="22684" y1="42264" x2="22419" y2="42298"/>
                        <a14:foregroundMark x1="24900" y1="41979" x2="23797" y2="42121"/>
                        <a14:foregroundMark x1="6827" y1="44537" x2="2400" y2="46927"/>
                        <a14:foregroundMark x1="2400" y1="46927" x2="7200" y2="81709"/>
                        <a14:foregroundMark x1="7200" y1="81709" x2="6400" y2="85607"/>
                        <a14:foregroundMark x1="23100" y1="61619" x2="28800" y2="55772"/>
                        <a14:foregroundMark x1="28800" y1="55772" x2="22700" y2="55172"/>
                        <a14:foregroundMark x1="22700" y1="55172" x2="26800" y2="50975"/>
                        <a14:foregroundMark x1="26800" y1="50975" x2="31700" y2="52924"/>
                        <a14:foregroundMark x1="31700" y1="52924" x2="30600" y2="62969"/>
                        <a14:foregroundMark x1="30600" y1="62969" x2="22500" y2="83058"/>
                        <a14:foregroundMark x1="19100" y1="89505" x2="9300" y2="92354"/>
                        <a14:foregroundMark x1="1200" y1="62819" x2="1400" y2="92954"/>
                        <a14:foregroundMark x1="1400" y1="92954" x2="1800" y2="94453"/>
                        <a14:foregroundMark x1="26000" y1="98051" x2="36200" y2="90255"/>
                        <a14:foregroundMark x1="36200" y1="90255" x2="36500" y2="90255"/>
                        <a14:foregroundMark x1="58100" y1="94303" x2="73500" y2="80210"/>
                        <a14:foregroundMark x1="63900" y1="74963" x2="80800" y2="52774"/>
                        <a14:foregroundMark x1="89100" y1="53073" x2="86500" y2="88606"/>
                        <a14:foregroundMark x1="96000" y1="53823" x2="94600" y2="94453"/>
                        <a14:foregroundMark x1="98500" y1="45427" x2="99800" y2="84858"/>
                        <a14:foregroundMark x1="99800" y1="84858" x2="97700" y2="92504"/>
                        <a14:foregroundMark x1="97700" y1="92504" x2="97600" y2="93253"/>
                        <a14:foregroundMark x1="3200" y1="31034" x2="6200" y2="36882"/>
                        <a14:foregroundMark x1="6200" y1="36882" x2="10500" y2="41679"/>
                        <a14:foregroundMark x1="10500" y1="41679" x2="16400" y2="38981"/>
                        <a14:foregroundMark x1="17100" y1="37481" x2="17100" y2="38081"/>
                        <a14:foregroundMark x1="6700" y1="40930" x2="6700" y2="40930"/>
                        <a14:foregroundMark x1="6900" y1="42129" x2="6900" y2="42129"/>
                        <a14:foregroundMark x1="5500" y1="42129" x2="2600" y2="44978"/>
                        <a14:foregroundMark x1="6900" y1="41979" x2="7900" y2="50525"/>
                        <a14:foregroundMark x1="7900" y1="50525" x2="8400" y2="50825"/>
                        <a14:foregroundMark x1="20192" y1="41529" x2="20269" y2="41229"/>
                        <a14:foregroundMark x1="20000" y1="42279" x2="20192" y2="41529"/>
                        <a14:foregroundMark x1="19867" y1="41529" x2="20033" y2="41229"/>
                        <a14:foregroundMark x1="19700" y1="41829" x2="19867" y2="41529"/>
                        <a14:backgroundMark x1="41200" y1="45127" x2="51000" y2="59070"/>
                        <a14:backgroundMark x1="61000" y1="46327" x2="43700" y2="71514"/>
                        <a14:backgroundMark x1="40800" y1="78411" x2="39300" y2="81859"/>
                        <a14:backgroundMark x1="43700" y1="62969" x2="43700" y2="62969"/>
                        <a14:backgroundMark x1="43700" y1="62969" x2="46500" y2="58321"/>
                        <a14:backgroundMark x1="42300" y1="64918" x2="43500" y2="63118"/>
                        <a14:backgroundMark x1="41900" y1="65667" x2="53900" y2="45727"/>
                        <a14:backgroundMark x1="42400" y1="65967" x2="42700" y2="63868"/>
                        <a14:backgroundMark x1="42000" y1="65817" x2="41200" y2="67616"/>
                        <a14:backgroundMark x1="66700" y1="53523" x2="66700" y2="53523"/>
                        <a14:backgroundMark x1="53800" y1="47226" x2="53900" y2="46027"/>
                        <a14:backgroundMark x1="53400" y1="48876" x2="44700" y2="56372"/>
                        <a14:backgroundMark x1="44700" y1="56372" x2="62100" y2="29985"/>
                        <a14:backgroundMark x1="62100" y1="29985" x2="52300" y2="49175"/>
                        <a14:backgroundMark x1="52300" y1="49175" x2="52500" y2="48126"/>
                        <a14:backgroundMark x1="21300" y1="39430" x2="23300" y2="37781"/>
                        <a14:backgroundMark x1="23300" y1="37781" x2="21600" y2="41229"/>
                        <a14:backgroundMark x1="20600" y1="41229" x2="20600" y2="41229"/>
                        <a14:backgroundMark x1="19800" y1="41229" x2="19800" y2="41229"/>
                        <a14:backgroundMark x1="20200" y1="40930" x2="20200" y2="40930"/>
                        <a14:backgroundMark x1="20200" y1="40930" x2="20200" y2="40930"/>
                        <a14:backgroundMark x1="21000" y1="40480" x2="21000" y2="40480"/>
                        <a14:backgroundMark x1="20300" y1="40480" x2="20300" y2="40480"/>
                        <a14:backgroundMark x1="20300" y1="40480" x2="20300" y2="40480"/>
                        <a14:backgroundMark x1="20300" y1="40480" x2="20300" y2="40480"/>
                        <a14:backgroundMark x1="20300" y1="40480" x2="20300" y2="40480"/>
                        <a14:backgroundMark x1="21100" y1="40180" x2="20000" y2="41079"/>
                        <a14:backgroundMark x1="20700" y1="41529" x2="20700" y2="41529"/>
                        <a14:backgroundMark x1="20300" y1="41529" x2="20300" y2="41529"/>
                      </a14:backgroundRemoval>
                    </a14:imgEffect>
                  </a14:imgLayer>
                </a14:imgProps>
              </a:ext>
              <a:ext uri="{28A0092B-C50C-407E-A947-70E740481C1C}">
                <a14:useLocalDpi xmlns:a14="http://schemas.microsoft.com/office/drawing/2010/main" val="0"/>
              </a:ext>
            </a:extLst>
          </a:blip>
          <a:srcRect t="14656" b="29657"/>
          <a:stretch/>
        </p:blipFill>
        <p:spPr bwMode="auto">
          <a:xfrm>
            <a:off x="0" y="2549324"/>
            <a:ext cx="12192000" cy="43086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72EA837F-9FE1-429F-8BFE-E9C299C695F5}"/>
                  </a:ext>
                </a:extLst>
              </p:cNvPr>
              <p:cNvGraphicFramePr>
                <a:graphicFrameLocks noChangeAspect="1"/>
              </p:cNvGraphicFramePr>
              <p:nvPr>
                <p:extLst>
                  <p:ext uri="{D42A27DB-BD31-4B8C-83A1-F6EECF244321}">
                    <p14:modId xmlns:p14="http://schemas.microsoft.com/office/powerpoint/2010/main" val="2531927367"/>
                  </p:ext>
                </p:extLst>
              </p:nvPr>
            </p:nvGraphicFramePr>
            <p:xfrm>
              <a:off x="613169" y="631624"/>
              <a:ext cx="3048000" cy="1714500"/>
            </p:xfrm>
            <a:graphic>
              <a:graphicData uri="http://schemas.microsoft.com/office/powerpoint/2016/sectionzoom">
                <psez:sectionZm>
                  <psez:sectionZmObj sectionId="{6D622AD1-87A8-4194-9DA0-90E31AC8C5D6}">
                    <psez:zmPr id="{BA19F0C5-2D21-4B43-9802-706384C41797}"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0" name="Section Zoom 9">
                <a:hlinkClick r:id="rId8" action="ppaction://hlinksldjump"/>
                <a:extLst>
                  <a:ext uri="{FF2B5EF4-FFF2-40B4-BE49-F238E27FC236}">
                    <a16:creationId xmlns:a16="http://schemas.microsoft.com/office/drawing/2014/main" id="{72EA837F-9FE1-429F-8BFE-E9C299C695F5}"/>
                  </a:ext>
                </a:extLst>
              </p:cNvPr>
              <p:cNvPicPr>
                <a:picLocks noGrp="1" noRot="1" noChangeAspect="1" noMove="1" noResize="1" noEditPoints="1" noAdjustHandles="1" noChangeArrowheads="1" noChangeShapeType="1"/>
              </p:cNvPicPr>
              <p:nvPr/>
            </p:nvPicPr>
            <p:blipFill>
              <a:blip r:embed="rId9"/>
              <a:stretch>
                <a:fillRect/>
              </a:stretch>
            </p:blipFill>
            <p:spPr>
              <a:xfrm>
                <a:off x="613169" y="631624"/>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A8B9939-B4C0-44BD-978E-B573FDC09087}"/>
                  </a:ext>
                </a:extLst>
              </p:cNvPr>
              <p:cNvGraphicFramePr>
                <a:graphicFrameLocks noChangeAspect="1"/>
              </p:cNvGraphicFramePr>
              <p:nvPr>
                <p:extLst>
                  <p:ext uri="{D42A27DB-BD31-4B8C-83A1-F6EECF244321}">
                    <p14:modId xmlns:p14="http://schemas.microsoft.com/office/powerpoint/2010/main" val="2582405919"/>
                  </p:ext>
                </p:extLst>
              </p:nvPr>
            </p:nvGraphicFramePr>
            <p:xfrm>
              <a:off x="2144789" y="3013350"/>
              <a:ext cx="3032760" cy="1705928"/>
            </p:xfrm>
            <a:graphic>
              <a:graphicData uri="http://schemas.microsoft.com/office/powerpoint/2016/sectionzoom">
                <psez:sectionZm>
                  <psez:sectionZmObj sectionId="{AE768320-A30B-4418-A2A0-E681543E5E98}">
                    <psez:zmPr id="{2FFC1523-F4EC-4B20-AFA5-2952A0F58081}" transitionDur="1000" showBg="0">
                      <p166:blipFill xmlns:p166="http://schemas.microsoft.com/office/powerpoint/2016/6/main">
                        <a:blip r:embed="rId10"/>
                        <a:stretch>
                          <a:fillRect/>
                        </a:stretch>
                      </p166:blipFill>
                      <p166:spPr xmlns:p166="http://schemas.microsoft.com/office/powerpoint/2016/6/main">
                        <a:xfrm>
                          <a:off x="0" y="0"/>
                          <a:ext cx="3032760" cy="1705928"/>
                        </a:xfrm>
                        <a:prstGeom prst="rect">
                          <a:avLst/>
                        </a:prstGeom>
                      </p166:spPr>
                    </psez:zmPr>
                  </psez:sectionZmObj>
                </psez:sectionZm>
              </a:graphicData>
            </a:graphic>
          </p:graphicFrame>
        </mc:Choice>
        <mc:Fallback xmlns="">
          <p:pic>
            <p:nvPicPr>
              <p:cNvPr id="12" name="Section Zoom 11">
                <a:hlinkClick r:id="rId11" action="ppaction://hlinksldjump"/>
                <a:extLst>
                  <a:ext uri="{FF2B5EF4-FFF2-40B4-BE49-F238E27FC236}">
                    <a16:creationId xmlns:a16="http://schemas.microsoft.com/office/drawing/2014/main" id="{4A8B9939-B4C0-44BD-978E-B573FDC09087}"/>
                  </a:ext>
                </a:extLst>
              </p:cNvPr>
              <p:cNvPicPr>
                <a:picLocks noGrp="1" noRot="1" noChangeAspect="1" noMove="1" noResize="1" noEditPoints="1" noAdjustHandles="1" noChangeArrowheads="1" noChangeShapeType="1"/>
              </p:cNvPicPr>
              <p:nvPr/>
            </p:nvPicPr>
            <p:blipFill>
              <a:blip r:embed="rId12"/>
              <a:stretch>
                <a:fillRect/>
              </a:stretch>
            </p:blipFill>
            <p:spPr>
              <a:xfrm>
                <a:off x="2144789" y="3013350"/>
                <a:ext cx="3032760" cy="170592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4479688D-5C5C-4751-A66E-FE4EEF3D399B}"/>
                  </a:ext>
                </a:extLst>
              </p:cNvPr>
              <p:cNvGraphicFramePr>
                <a:graphicFrameLocks noChangeAspect="1"/>
              </p:cNvGraphicFramePr>
              <p:nvPr>
                <p:extLst>
                  <p:ext uri="{D42A27DB-BD31-4B8C-83A1-F6EECF244321}">
                    <p14:modId xmlns:p14="http://schemas.microsoft.com/office/powerpoint/2010/main" val="4071862374"/>
                  </p:ext>
                </p:extLst>
              </p:nvPr>
            </p:nvGraphicFramePr>
            <p:xfrm>
              <a:off x="4457346" y="604238"/>
              <a:ext cx="3277308" cy="1843486"/>
            </p:xfrm>
            <a:graphic>
              <a:graphicData uri="http://schemas.microsoft.com/office/powerpoint/2016/sectionzoom">
                <psez:sectionZm>
                  <psez:sectionZmObj sectionId="{10246569-17FF-499B-ACC2-1B82CF01AD7F}">
                    <psez:zmPr id="{16D736C4-93CC-4E24-82B0-9B5300C7EC9A}" transitionDur="1000" showBg="0">
                      <p166:blipFill xmlns:p166="http://schemas.microsoft.com/office/powerpoint/2016/6/main">
                        <a:blip r:embed="rId13"/>
                        <a:stretch>
                          <a:fillRect/>
                        </a:stretch>
                      </p166:blipFill>
                      <p166:spPr xmlns:p166="http://schemas.microsoft.com/office/powerpoint/2016/6/main">
                        <a:xfrm>
                          <a:off x="0" y="0"/>
                          <a:ext cx="3277308" cy="1843486"/>
                        </a:xfrm>
                        <a:prstGeom prst="rect">
                          <a:avLst/>
                        </a:prstGeom>
                      </p166:spPr>
                    </psez:zmPr>
                  </psez:sectionZmObj>
                </psez:sectionZm>
              </a:graphicData>
            </a:graphic>
          </p:graphicFrame>
        </mc:Choice>
        <mc:Fallback xmlns="">
          <p:pic>
            <p:nvPicPr>
              <p:cNvPr id="14" name="Section Zoom 13">
                <a:hlinkClick r:id="rId14" action="ppaction://hlinksldjump"/>
                <a:extLst>
                  <a:ext uri="{FF2B5EF4-FFF2-40B4-BE49-F238E27FC236}">
                    <a16:creationId xmlns:a16="http://schemas.microsoft.com/office/drawing/2014/main" id="{4479688D-5C5C-4751-A66E-FE4EEF3D399B}"/>
                  </a:ext>
                </a:extLst>
              </p:cNvPr>
              <p:cNvPicPr>
                <a:picLocks noGrp="1" noRot="1" noChangeAspect="1" noMove="1" noResize="1" noEditPoints="1" noAdjustHandles="1" noChangeArrowheads="1" noChangeShapeType="1"/>
              </p:cNvPicPr>
              <p:nvPr/>
            </p:nvPicPr>
            <p:blipFill>
              <a:blip r:embed="rId15"/>
              <a:stretch>
                <a:fillRect/>
              </a:stretch>
            </p:blipFill>
            <p:spPr>
              <a:xfrm>
                <a:off x="4457346" y="604238"/>
                <a:ext cx="3277308" cy="184348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F82AD6ED-C6EC-4040-9776-E731C8C92737}"/>
                  </a:ext>
                </a:extLst>
              </p:cNvPr>
              <p:cNvGraphicFramePr>
                <a:graphicFrameLocks noChangeAspect="1"/>
              </p:cNvGraphicFramePr>
              <p:nvPr>
                <p:extLst>
                  <p:ext uri="{D42A27DB-BD31-4B8C-83A1-F6EECF244321}">
                    <p14:modId xmlns:p14="http://schemas.microsoft.com/office/powerpoint/2010/main" val="217831318"/>
                  </p:ext>
                </p:extLst>
              </p:nvPr>
            </p:nvGraphicFramePr>
            <p:xfrm>
              <a:off x="6702266" y="3013350"/>
              <a:ext cx="3048000" cy="1714500"/>
            </p:xfrm>
            <a:graphic>
              <a:graphicData uri="http://schemas.microsoft.com/office/powerpoint/2016/sectionzoom">
                <psez:sectionZm>
                  <psez:sectionZmObj sectionId="{2251B8E9-EEDE-4A1A-A1FD-6924FE7618BD}">
                    <psez:zmPr id="{245C665A-5A19-48BD-9694-773FD4E6072F}"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6" name="Section Zoom 15">
                <a:hlinkClick r:id="rId17" action="ppaction://hlinksldjump"/>
                <a:extLst>
                  <a:ext uri="{FF2B5EF4-FFF2-40B4-BE49-F238E27FC236}">
                    <a16:creationId xmlns:a16="http://schemas.microsoft.com/office/drawing/2014/main" id="{F82AD6ED-C6EC-4040-9776-E731C8C92737}"/>
                  </a:ext>
                </a:extLst>
              </p:cNvPr>
              <p:cNvPicPr>
                <a:picLocks noGrp="1" noRot="1" noChangeAspect="1" noMove="1" noResize="1" noEditPoints="1" noAdjustHandles="1" noChangeArrowheads="1" noChangeShapeType="1"/>
              </p:cNvPicPr>
              <p:nvPr/>
            </p:nvPicPr>
            <p:blipFill>
              <a:blip r:embed="rId18"/>
              <a:stretch>
                <a:fillRect/>
              </a:stretch>
            </p:blipFill>
            <p:spPr>
              <a:xfrm>
                <a:off x="6702266" y="301335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DDE5C22A-9CE1-42F4-84DE-1EDD5A10EAB3}"/>
                  </a:ext>
                </a:extLst>
              </p:cNvPr>
              <p:cNvGraphicFramePr>
                <a:graphicFrameLocks noChangeAspect="1"/>
              </p:cNvGraphicFramePr>
              <p:nvPr>
                <p:extLst>
                  <p:ext uri="{D42A27DB-BD31-4B8C-83A1-F6EECF244321}">
                    <p14:modId xmlns:p14="http://schemas.microsoft.com/office/powerpoint/2010/main" val="566355811"/>
                  </p:ext>
                </p:extLst>
              </p:nvPr>
            </p:nvGraphicFramePr>
            <p:xfrm>
              <a:off x="7356827" y="191965"/>
              <a:ext cx="4835173" cy="2719785"/>
            </p:xfrm>
            <a:graphic>
              <a:graphicData uri="http://schemas.microsoft.com/office/powerpoint/2016/sectionzoom">
                <psez:sectionZm>
                  <psez:sectionZmObj sectionId="{2A09077E-3F0A-4F0B-8135-BEA1978F4878}">
                    <psez:zmPr id="{BF6261A1-6D8F-4FCB-A31E-4C445BCC96C2}" transitionDur="1000" showBg="0">
                      <p166:blipFill xmlns:p166="http://schemas.microsoft.com/office/powerpoint/2016/6/main">
                        <a:blip r:embed="rId19"/>
                        <a:stretch>
                          <a:fillRect/>
                        </a:stretch>
                      </p166:blipFill>
                      <p166:spPr xmlns:p166="http://schemas.microsoft.com/office/powerpoint/2016/6/main">
                        <a:xfrm>
                          <a:off x="0" y="0"/>
                          <a:ext cx="4835173" cy="2719785"/>
                        </a:xfrm>
                        <a:prstGeom prst="rect">
                          <a:avLst/>
                        </a:prstGeom>
                      </p166:spPr>
                    </psez:zmPr>
                  </psez:sectionZmObj>
                </psez:sectionZm>
              </a:graphicData>
            </a:graphic>
          </p:graphicFrame>
        </mc:Choice>
        <mc:Fallback xmlns="">
          <p:pic>
            <p:nvPicPr>
              <p:cNvPr id="3" name="Section Zoom 2">
                <a:hlinkClick r:id="rId20" action="ppaction://hlinksldjump"/>
                <a:extLst>
                  <a:ext uri="{FF2B5EF4-FFF2-40B4-BE49-F238E27FC236}">
                    <a16:creationId xmlns:a16="http://schemas.microsoft.com/office/drawing/2014/main" id="{DDE5C22A-9CE1-42F4-84DE-1EDD5A10EAB3}"/>
                  </a:ext>
                </a:extLst>
              </p:cNvPr>
              <p:cNvPicPr>
                <a:picLocks noGrp="1" noRot="1" noChangeAspect="1" noMove="1" noResize="1" noEditPoints="1" noAdjustHandles="1" noChangeArrowheads="1" noChangeShapeType="1"/>
              </p:cNvPicPr>
              <p:nvPr/>
            </p:nvPicPr>
            <p:blipFill>
              <a:blip r:embed="rId21"/>
              <a:stretch>
                <a:fillRect/>
              </a:stretch>
            </p:blipFill>
            <p:spPr>
              <a:xfrm>
                <a:off x="7356827" y="191965"/>
                <a:ext cx="4835173" cy="2719785"/>
              </a:xfrm>
              <a:prstGeom prst="rect">
                <a:avLst/>
              </a:prstGeom>
            </p:spPr>
          </p:pic>
        </mc:Fallback>
      </mc:AlternateContent>
    </p:spTree>
    <p:extLst>
      <p:ext uri="{BB962C8B-B14F-4D97-AF65-F5344CB8AC3E}">
        <p14:creationId xmlns:p14="http://schemas.microsoft.com/office/powerpoint/2010/main" val="31709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90A0B917-7205-4052-87E9-0BE47EDD9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8352" y="1212448"/>
            <a:ext cx="1815296" cy="1815296"/>
          </a:xfrm>
          <a:prstGeom prst="rect">
            <a:avLst/>
          </a:prstGeom>
        </p:spPr>
      </p:pic>
      <p:sp>
        <p:nvSpPr>
          <p:cNvPr id="7" name="TextBox 6">
            <a:extLst>
              <a:ext uri="{FF2B5EF4-FFF2-40B4-BE49-F238E27FC236}">
                <a16:creationId xmlns:a16="http://schemas.microsoft.com/office/drawing/2014/main" id="{95D6848D-D2F7-4C87-B09D-C781602D8F87}"/>
              </a:ext>
            </a:extLst>
          </p:cNvPr>
          <p:cNvSpPr txBox="1"/>
          <p:nvPr/>
        </p:nvSpPr>
        <p:spPr>
          <a:xfrm>
            <a:off x="4039565" y="3148314"/>
            <a:ext cx="4259483" cy="830997"/>
          </a:xfrm>
          <a:prstGeom prst="rect">
            <a:avLst/>
          </a:prstGeom>
          <a:noFill/>
        </p:spPr>
        <p:txBody>
          <a:bodyPr wrap="square" rtlCol="0">
            <a:spAutoFit/>
          </a:bodyPr>
          <a:lstStyle/>
          <a:p>
            <a:pPr algn="ctr"/>
            <a:r>
              <a:rPr lang="en-US" sz="4800" dirty="0">
                <a:solidFill>
                  <a:schemeClr val="bg1"/>
                </a:solidFill>
              </a:rPr>
              <a:t>REQUIREMENTS</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685D24B-83D7-4422-BB25-F30BE81D5097}"/>
                  </a:ext>
                </a:extLst>
              </p:cNvPr>
              <p:cNvGraphicFramePr>
                <a:graphicFrameLocks noChangeAspect="1"/>
              </p:cNvGraphicFramePr>
              <p:nvPr>
                <p:extLst>
                  <p:ext uri="{D42A27DB-BD31-4B8C-83A1-F6EECF244321}">
                    <p14:modId xmlns:p14="http://schemas.microsoft.com/office/powerpoint/2010/main" val="612268570"/>
                  </p:ext>
                </p:extLst>
              </p:nvPr>
            </p:nvGraphicFramePr>
            <p:xfrm>
              <a:off x="11181144" y="56788"/>
              <a:ext cx="4109012" cy="2311319"/>
            </p:xfrm>
            <a:graphic>
              <a:graphicData uri="http://schemas.microsoft.com/office/powerpoint/2016/slidezoom">
                <pslz:sldZm>
                  <pslz:sldZmObj sldId="268" cId="831856763">
                    <pslz:zmPr id="{22A9FD1C-88B5-4EAC-BDFD-3CA26BFA921B}" returnToParent="0" transitionDur="1000" showBg="0">
                      <p166:blipFill xmlns:p166="http://schemas.microsoft.com/office/powerpoint/2016/6/main">
                        <a:blip r:embed="rId4"/>
                        <a:stretch>
                          <a:fillRect/>
                        </a:stretch>
                      </p166:blipFill>
                      <p166:spPr xmlns:p166="http://schemas.microsoft.com/office/powerpoint/2016/6/main">
                        <a:xfrm>
                          <a:off x="0" y="0"/>
                          <a:ext cx="4109012" cy="2311319"/>
                        </a:xfrm>
                        <a:prstGeom prst="rect">
                          <a:avLst/>
                        </a:prstGeom>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4685D24B-83D7-4422-BB25-F30BE81D5097}"/>
                  </a:ext>
                </a:extLst>
              </p:cNvPr>
              <p:cNvPicPr>
                <a:picLocks noGrp="1" noRot="1" noChangeAspect="1" noMove="1" noResize="1" noEditPoints="1" noAdjustHandles="1" noChangeArrowheads="1" noChangeShapeType="1"/>
              </p:cNvPicPr>
              <p:nvPr/>
            </p:nvPicPr>
            <p:blipFill>
              <a:blip r:embed="rId6"/>
              <a:stretch>
                <a:fillRect/>
              </a:stretch>
            </p:blipFill>
            <p:spPr>
              <a:xfrm>
                <a:off x="11181144" y="56788"/>
                <a:ext cx="4109012" cy="23113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A6234556-F226-4D27-A080-A0F1B6D2803D}"/>
                  </a:ext>
                </a:extLst>
              </p:cNvPr>
              <p:cNvGraphicFramePr>
                <a:graphicFrameLocks noChangeAspect="1"/>
              </p:cNvGraphicFramePr>
              <p:nvPr>
                <p:extLst>
                  <p:ext uri="{D42A27DB-BD31-4B8C-83A1-F6EECF244321}">
                    <p14:modId xmlns:p14="http://schemas.microsoft.com/office/powerpoint/2010/main" val="806914163"/>
                  </p:ext>
                </p:extLst>
              </p:nvPr>
            </p:nvGraphicFramePr>
            <p:xfrm>
              <a:off x="11181144" y="2408152"/>
              <a:ext cx="4109012" cy="2311320"/>
            </p:xfrm>
            <a:graphic>
              <a:graphicData uri="http://schemas.microsoft.com/office/powerpoint/2016/slidezoom">
                <pslz:sldZm>
                  <pslz:sldZmObj sldId="269" cId="2792617383">
                    <pslz:zmPr id="{FDCF58F8-488E-4D82-BC37-B5C51E03AA58}" returnToParent="0" transitionDur="1000" showBg="0">
                      <p166:blipFill xmlns:p166="http://schemas.microsoft.com/office/powerpoint/2016/6/main">
                        <a:blip r:embed="rId7"/>
                        <a:stretch>
                          <a:fillRect/>
                        </a:stretch>
                      </p166:blipFill>
                      <p166:spPr xmlns:p166="http://schemas.microsoft.com/office/powerpoint/2016/6/main">
                        <a:xfrm>
                          <a:off x="0" y="0"/>
                          <a:ext cx="4109012" cy="2311320"/>
                        </a:xfrm>
                        <a:prstGeom prst="rect">
                          <a:avLst/>
                        </a:prstGeom>
                      </p166:spPr>
                    </pslz:zmPr>
                  </pslz:sldZmObj>
                </pslz:sldZm>
              </a:graphicData>
            </a:graphic>
          </p:graphicFrame>
        </mc:Choice>
        <mc:Fallback xmlns="">
          <p:pic>
            <p:nvPicPr>
              <p:cNvPr id="9" name="Slide Zoom 8">
                <a:hlinkClick r:id="rId8" action="ppaction://hlinksldjump"/>
                <a:extLst>
                  <a:ext uri="{FF2B5EF4-FFF2-40B4-BE49-F238E27FC236}">
                    <a16:creationId xmlns:a16="http://schemas.microsoft.com/office/drawing/2014/main" id="{A6234556-F226-4D27-A080-A0F1B6D2803D}"/>
                  </a:ext>
                </a:extLst>
              </p:cNvPr>
              <p:cNvPicPr>
                <a:picLocks noGrp="1" noRot="1" noChangeAspect="1" noMove="1" noResize="1" noEditPoints="1" noAdjustHandles="1" noChangeArrowheads="1" noChangeShapeType="1"/>
              </p:cNvPicPr>
              <p:nvPr/>
            </p:nvPicPr>
            <p:blipFill>
              <a:blip r:embed="rId9"/>
              <a:stretch>
                <a:fillRect/>
              </a:stretch>
            </p:blipFill>
            <p:spPr>
              <a:xfrm>
                <a:off x="11181144" y="2408152"/>
                <a:ext cx="4109012" cy="23113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9EE32E1A-8309-4AED-8506-22FBDC213E6F}"/>
                  </a:ext>
                </a:extLst>
              </p:cNvPr>
              <p:cNvGraphicFramePr>
                <a:graphicFrameLocks noChangeAspect="1"/>
              </p:cNvGraphicFramePr>
              <p:nvPr>
                <p:extLst>
                  <p:ext uri="{D42A27DB-BD31-4B8C-83A1-F6EECF244321}">
                    <p14:modId xmlns:p14="http://schemas.microsoft.com/office/powerpoint/2010/main" val="2476736148"/>
                  </p:ext>
                </p:extLst>
              </p:nvPr>
            </p:nvGraphicFramePr>
            <p:xfrm>
              <a:off x="11260168" y="4687175"/>
              <a:ext cx="4029988" cy="2266869"/>
            </p:xfrm>
            <a:graphic>
              <a:graphicData uri="http://schemas.microsoft.com/office/powerpoint/2016/slidezoom">
                <pslz:sldZm>
                  <pslz:sldZmObj sldId="270" cId="2722261194">
                    <pslz:zmPr id="{5A8285DF-E3AF-446B-8159-77EA53D76831}" returnToParent="0" transitionDur="1000" showBg="0">
                      <p166:blipFill xmlns:p166="http://schemas.microsoft.com/office/powerpoint/2016/6/main">
                        <a:blip r:embed="rId10"/>
                        <a:stretch>
                          <a:fillRect/>
                        </a:stretch>
                      </p166:blipFill>
                      <p166:spPr xmlns:p166="http://schemas.microsoft.com/office/powerpoint/2016/6/main">
                        <a:xfrm>
                          <a:off x="0" y="0"/>
                          <a:ext cx="4029988" cy="2266869"/>
                        </a:xfrm>
                        <a:prstGeom prst="rect">
                          <a:avLst/>
                        </a:prstGeom>
                      </p166:spPr>
                    </pslz:zmPr>
                  </pslz:sldZmObj>
                </pslz:sldZm>
              </a:graphicData>
            </a:graphic>
          </p:graphicFrame>
        </mc:Choice>
        <mc:Fallback xmlns="">
          <p:pic>
            <p:nvPicPr>
              <p:cNvPr id="10" name="Slide Zoom 9">
                <a:hlinkClick r:id="rId11" action="ppaction://hlinksldjump"/>
                <a:extLst>
                  <a:ext uri="{FF2B5EF4-FFF2-40B4-BE49-F238E27FC236}">
                    <a16:creationId xmlns:a16="http://schemas.microsoft.com/office/drawing/2014/main" id="{9EE32E1A-8309-4AED-8506-22FBDC213E6F}"/>
                  </a:ext>
                </a:extLst>
              </p:cNvPr>
              <p:cNvPicPr>
                <a:picLocks noGrp="1" noRot="1" noChangeAspect="1" noMove="1" noResize="1" noEditPoints="1" noAdjustHandles="1" noChangeArrowheads="1" noChangeShapeType="1"/>
              </p:cNvPicPr>
              <p:nvPr/>
            </p:nvPicPr>
            <p:blipFill>
              <a:blip r:embed="rId12"/>
              <a:stretch>
                <a:fillRect/>
              </a:stretch>
            </p:blipFill>
            <p:spPr>
              <a:xfrm>
                <a:off x="11260168" y="4687175"/>
                <a:ext cx="4029988" cy="226686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7351B18-96DD-4A6B-8130-AFBC2EE45944}"/>
                  </a:ext>
                </a:extLst>
              </p:cNvPr>
              <p:cNvGraphicFramePr>
                <a:graphicFrameLocks noChangeAspect="1"/>
              </p:cNvGraphicFramePr>
              <p:nvPr>
                <p:extLst>
                  <p:ext uri="{D42A27DB-BD31-4B8C-83A1-F6EECF244321}">
                    <p14:modId xmlns:p14="http://schemas.microsoft.com/office/powerpoint/2010/main" val="1984700497"/>
                  </p:ext>
                </p:extLst>
              </p:nvPr>
            </p:nvGraphicFramePr>
            <p:xfrm>
              <a:off x="-3231269" y="2303630"/>
              <a:ext cx="4109011" cy="2311319"/>
            </p:xfrm>
            <a:graphic>
              <a:graphicData uri="http://schemas.microsoft.com/office/powerpoint/2016/slidezoom">
                <pslz:sldZm>
                  <pslz:sldZmObj sldId="271" cId="3657977597">
                    <pslz:zmPr id="{11AB3E92-15F8-4FB1-B0B9-BB583A47DD2A}" returnToParent="0" transitionDur="1000" showBg="0">
                      <p166:blipFill xmlns:p166="http://schemas.microsoft.com/office/powerpoint/2016/6/main">
                        <a:blip r:embed="rId13"/>
                        <a:stretch>
                          <a:fillRect/>
                        </a:stretch>
                      </p166:blipFill>
                      <p166:spPr xmlns:p166="http://schemas.microsoft.com/office/powerpoint/2016/6/main">
                        <a:xfrm>
                          <a:off x="0" y="0"/>
                          <a:ext cx="4109011" cy="2311319"/>
                        </a:xfrm>
                        <a:prstGeom prst="rect">
                          <a:avLst/>
                        </a:prstGeom>
                      </p166:spPr>
                    </pslz:zmPr>
                  </pslz:sldZmObj>
                </pslz:sldZm>
              </a:graphicData>
            </a:graphic>
          </p:graphicFrame>
        </mc:Choice>
        <mc:Fallback xmlns="">
          <p:pic>
            <p:nvPicPr>
              <p:cNvPr id="11" name="Slide Zoom 10">
                <a:hlinkClick r:id="rId14" action="ppaction://hlinksldjump"/>
                <a:extLst>
                  <a:ext uri="{FF2B5EF4-FFF2-40B4-BE49-F238E27FC236}">
                    <a16:creationId xmlns:a16="http://schemas.microsoft.com/office/drawing/2014/main" id="{E7351B18-96DD-4A6B-8130-AFBC2EE45944}"/>
                  </a:ext>
                </a:extLst>
              </p:cNvPr>
              <p:cNvPicPr>
                <a:picLocks noGrp="1" noRot="1" noChangeAspect="1" noMove="1" noResize="1" noEditPoints="1" noAdjustHandles="1" noChangeArrowheads="1" noChangeShapeType="1"/>
              </p:cNvPicPr>
              <p:nvPr/>
            </p:nvPicPr>
            <p:blipFill>
              <a:blip r:embed="rId15"/>
              <a:stretch>
                <a:fillRect/>
              </a:stretch>
            </p:blipFill>
            <p:spPr>
              <a:xfrm>
                <a:off x="-3231269" y="2303630"/>
                <a:ext cx="4109011" cy="2311319"/>
              </a:xfrm>
              <a:prstGeom prst="rect">
                <a:avLst/>
              </a:prstGeom>
            </p:spPr>
          </p:pic>
        </mc:Fallback>
      </mc:AlternateContent>
    </p:spTree>
    <p:extLst>
      <p:ext uri="{BB962C8B-B14F-4D97-AF65-F5344CB8AC3E}">
        <p14:creationId xmlns:p14="http://schemas.microsoft.com/office/powerpoint/2010/main" val="414785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90A0B917-7205-4052-87E9-0BE47EDD9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8352" y="1212448"/>
            <a:ext cx="1815296" cy="1815296"/>
          </a:xfrm>
          <a:prstGeom prst="rect">
            <a:avLst/>
          </a:prstGeom>
        </p:spPr>
      </p:pic>
      <p:sp>
        <p:nvSpPr>
          <p:cNvPr id="7" name="TextBox 6">
            <a:extLst>
              <a:ext uri="{FF2B5EF4-FFF2-40B4-BE49-F238E27FC236}">
                <a16:creationId xmlns:a16="http://schemas.microsoft.com/office/drawing/2014/main" id="{95D6848D-D2F7-4C87-B09D-C781602D8F87}"/>
              </a:ext>
            </a:extLst>
          </p:cNvPr>
          <p:cNvSpPr txBox="1"/>
          <p:nvPr/>
        </p:nvSpPr>
        <p:spPr>
          <a:xfrm>
            <a:off x="4039565" y="3148314"/>
            <a:ext cx="4259483" cy="830997"/>
          </a:xfrm>
          <a:prstGeom prst="rect">
            <a:avLst/>
          </a:prstGeom>
          <a:noFill/>
        </p:spPr>
        <p:txBody>
          <a:bodyPr wrap="square" rtlCol="0">
            <a:spAutoFit/>
          </a:bodyPr>
          <a:lstStyle/>
          <a:p>
            <a:pPr algn="ctr"/>
            <a:r>
              <a:rPr lang="en-US" sz="4800" dirty="0">
                <a:solidFill>
                  <a:schemeClr val="bg1"/>
                </a:solidFill>
              </a:rPr>
              <a:t>REQUIREMENTS</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D4BAD05-26E3-43B4-9A5C-C51C694F77F3}"/>
                  </a:ext>
                </a:extLst>
              </p:cNvPr>
              <p:cNvGraphicFramePr>
                <a:graphicFrameLocks noChangeAspect="1"/>
              </p:cNvGraphicFramePr>
              <p:nvPr>
                <p:extLst>
                  <p:ext uri="{D42A27DB-BD31-4B8C-83A1-F6EECF244321}">
                    <p14:modId xmlns:p14="http://schemas.microsoft.com/office/powerpoint/2010/main" val="2225137757"/>
                  </p:ext>
                </p:extLst>
              </p:nvPr>
            </p:nvGraphicFramePr>
            <p:xfrm>
              <a:off x="7118430" y="225175"/>
              <a:ext cx="4109012" cy="2311319"/>
            </p:xfrm>
            <a:graphic>
              <a:graphicData uri="http://schemas.microsoft.com/office/powerpoint/2016/slidezoom">
                <pslz:sldZm>
                  <pslz:sldZmObj sldId="268" cId="831856763">
                    <pslz:zmPr id="{22A9FD1C-88B5-4EAC-BDFD-3CA26BFA921B}" returnToParent="0" transitionDur="1000" showBg="0">
                      <p166:blipFill xmlns:p166="http://schemas.microsoft.com/office/powerpoint/2016/6/main">
                        <a:blip r:embed="rId4"/>
                        <a:stretch>
                          <a:fillRect/>
                        </a:stretch>
                      </p166:blipFill>
                      <p166:spPr xmlns:p166="http://schemas.microsoft.com/office/powerpoint/2016/6/main">
                        <a:xfrm>
                          <a:off x="0" y="0"/>
                          <a:ext cx="4109012" cy="2311319"/>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BD4BAD05-26E3-43B4-9A5C-C51C694F77F3}"/>
                  </a:ext>
                </a:extLst>
              </p:cNvPr>
              <p:cNvPicPr>
                <a:picLocks noGrp="1" noRot="1" noChangeAspect="1" noMove="1" noResize="1" noEditPoints="1" noAdjustHandles="1" noChangeArrowheads="1" noChangeShapeType="1"/>
              </p:cNvPicPr>
              <p:nvPr/>
            </p:nvPicPr>
            <p:blipFill>
              <a:blip r:embed="rId6"/>
              <a:stretch>
                <a:fillRect/>
              </a:stretch>
            </p:blipFill>
            <p:spPr>
              <a:xfrm>
                <a:off x="7118430" y="225175"/>
                <a:ext cx="4109012" cy="23113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75B4C42-6031-49F5-8A6A-97E9331BABA0}"/>
                  </a:ext>
                </a:extLst>
              </p:cNvPr>
              <p:cNvGraphicFramePr>
                <a:graphicFrameLocks noChangeAspect="1"/>
              </p:cNvGraphicFramePr>
              <p:nvPr>
                <p:extLst>
                  <p:ext uri="{D42A27DB-BD31-4B8C-83A1-F6EECF244321}">
                    <p14:modId xmlns:p14="http://schemas.microsoft.com/office/powerpoint/2010/main" val="4267780912"/>
                  </p:ext>
                </p:extLst>
              </p:nvPr>
            </p:nvGraphicFramePr>
            <p:xfrm>
              <a:off x="7748612" y="2408152"/>
              <a:ext cx="4109012" cy="2311320"/>
            </p:xfrm>
            <a:graphic>
              <a:graphicData uri="http://schemas.microsoft.com/office/powerpoint/2016/slidezoom">
                <pslz:sldZm>
                  <pslz:sldZmObj sldId="269" cId="2792617383">
                    <pslz:zmPr id="{FDCF58F8-488E-4D82-BC37-B5C51E03AA58}" returnToParent="0" transitionDur="1000" showBg="0">
                      <p166:blipFill xmlns:p166="http://schemas.microsoft.com/office/powerpoint/2016/6/main">
                        <a:blip r:embed="rId7"/>
                        <a:stretch>
                          <a:fillRect/>
                        </a:stretch>
                      </p166:blipFill>
                      <p166:spPr xmlns:p166="http://schemas.microsoft.com/office/powerpoint/2016/6/main">
                        <a:xfrm>
                          <a:off x="0" y="0"/>
                          <a:ext cx="4109012" cy="2311320"/>
                        </a:xfrm>
                        <a:prstGeom prst="rect">
                          <a:avLst/>
                        </a:prstGeom>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A75B4C42-6031-49F5-8A6A-97E9331BABA0}"/>
                  </a:ext>
                </a:extLst>
              </p:cNvPr>
              <p:cNvPicPr>
                <a:picLocks noGrp="1" noRot="1" noChangeAspect="1" noMove="1" noResize="1" noEditPoints="1" noAdjustHandles="1" noChangeArrowheads="1" noChangeShapeType="1"/>
              </p:cNvPicPr>
              <p:nvPr/>
            </p:nvPicPr>
            <p:blipFill>
              <a:blip r:embed="rId9"/>
              <a:stretch>
                <a:fillRect/>
              </a:stretch>
            </p:blipFill>
            <p:spPr>
              <a:xfrm>
                <a:off x="7748612" y="2408152"/>
                <a:ext cx="4109012" cy="23113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0CBA670-28C1-4F2C-9B81-BA4A86EB1F6C}"/>
                  </a:ext>
                </a:extLst>
              </p:cNvPr>
              <p:cNvGraphicFramePr>
                <a:graphicFrameLocks noChangeAspect="1"/>
              </p:cNvGraphicFramePr>
              <p:nvPr>
                <p:extLst>
                  <p:ext uri="{D42A27DB-BD31-4B8C-83A1-F6EECF244321}">
                    <p14:modId xmlns:p14="http://schemas.microsoft.com/office/powerpoint/2010/main" val="548953049"/>
                  </p:ext>
                </p:extLst>
              </p:nvPr>
            </p:nvGraphicFramePr>
            <p:xfrm>
              <a:off x="7003648" y="4459984"/>
              <a:ext cx="4029988" cy="2266869"/>
            </p:xfrm>
            <a:graphic>
              <a:graphicData uri="http://schemas.microsoft.com/office/powerpoint/2016/slidezoom">
                <pslz:sldZm>
                  <pslz:sldZmObj sldId="270" cId="2722261194">
                    <pslz:zmPr id="{5A8285DF-E3AF-446B-8159-77EA53D76831}" returnToParent="0" transitionDur="1000" showBg="0">
                      <p166:blipFill xmlns:p166="http://schemas.microsoft.com/office/powerpoint/2016/6/main">
                        <a:blip r:embed="rId10"/>
                        <a:stretch>
                          <a:fillRect/>
                        </a:stretch>
                      </p166:blipFill>
                      <p166:spPr xmlns:p166="http://schemas.microsoft.com/office/powerpoint/2016/6/main">
                        <a:xfrm>
                          <a:off x="0" y="0"/>
                          <a:ext cx="4029988" cy="2266869"/>
                        </a:xfrm>
                        <a:prstGeom prst="rect">
                          <a:avLst/>
                        </a:prstGeom>
                      </p166:spPr>
                    </pslz:zmPr>
                  </pslz:sldZmObj>
                </pslz:sldZm>
              </a:graphicData>
            </a:graphic>
          </p:graphicFrame>
        </mc:Choice>
        <mc:Fallback xmlns="">
          <p:pic>
            <p:nvPicPr>
              <p:cNvPr id="10" name="Slide Zoom 9">
                <a:hlinkClick r:id="rId11" action="ppaction://hlinksldjump"/>
                <a:extLst>
                  <a:ext uri="{FF2B5EF4-FFF2-40B4-BE49-F238E27FC236}">
                    <a16:creationId xmlns:a16="http://schemas.microsoft.com/office/drawing/2014/main" id="{40CBA670-28C1-4F2C-9B81-BA4A86EB1F6C}"/>
                  </a:ext>
                </a:extLst>
              </p:cNvPr>
              <p:cNvPicPr>
                <a:picLocks noGrp="1" noRot="1" noChangeAspect="1" noMove="1" noResize="1" noEditPoints="1" noAdjustHandles="1" noChangeArrowheads="1" noChangeShapeType="1"/>
              </p:cNvPicPr>
              <p:nvPr/>
            </p:nvPicPr>
            <p:blipFill>
              <a:blip r:embed="rId12"/>
              <a:stretch>
                <a:fillRect/>
              </a:stretch>
            </p:blipFill>
            <p:spPr>
              <a:xfrm>
                <a:off x="7003648" y="4459984"/>
                <a:ext cx="4029988" cy="226686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CEEA3F2-5F4A-4088-83C6-11F08FBC70AB}"/>
                  </a:ext>
                </a:extLst>
              </p:cNvPr>
              <p:cNvGraphicFramePr>
                <a:graphicFrameLocks noChangeAspect="1"/>
              </p:cNvGraphicFramePr>
              <p:nvPr>
                <p:extLst>
                  <p:ext uri="{D42A27DB-BD31-4B8C-83A1-F6EECF244321}">
                    <p14:modId xmlns:p14="http://schemas.microsoft.com/office/powerpoint/2010/main" val="1978903187"/>
                  </p:ext>
                </p:extLst>
              </p:nvPr>
            </p:nvGraphicFramePr>
            <p:xfrm>
              <a:off x="255353" y="2273340"/>
              <a:ext cx="4109011" cy="2311319"/>
            </p:xfrm>
            <a:graphic>
              <a:graphicData uri="http://schemas.microsoft.com/office/powerpoint/2016/slidezoom">
                <pslz:sldZm>
                  <pslz:sldZmObj sldId="271" cId="3657977597">
                    <pslz:zmPr id="{11AB3E92-15F8-4FB1-B0B9-BB583A47DD2A}" returnToParent="0" transitionDur="1000" showBg="0">
                      <p166:blipFill xmlns:p166="http://schemas.microsoft.com/office/powerpoint/2016/6/main">
                        <a:blip r:embed="rId13"/>
                        <a:stretch>
                          <a:fillRect/>
                        </a:stretch>
                      </p166:blipFill>
                      <p166:spPr xmlns:p166="http://schemas.microsoft.com/office/powerpoint/2016/6/main">
                        <a:xfrm>
                          <a:off x="0" y="0"/>
                          <a:ext cx="4109011" cy="2311319"/>
                        </a:xfrm>
                        <a:prstGeom prst="rect">
                          <a:avLst/>
                        </a:prstGeom>
                      </p166:spPr>
                    </pslz:zmPr>
                  </pslz:sldZmObj>
                </pslz:sldZm>
              </a:graphicData>
            </a:graphic>
          </p:graphicFrame>
        </mc:Choice>
        <mc:Fallback xmlns="">
          <p:pic>
            <p:nvPicPr>
              <p:cNvPr id="12" name="Slide Zoom 11">
                <a:hlinkClick r:id="rId14" action="ppaction://hlinksldjump"/>
                <a:extLst>
                  <a:ext uri="{FF2B5EF4-FFF2-40B4-BE49-F238E27FC236}">
                    <a16:creationId xmlns:a16="http://schemas.microsoft.com/office/drawing/2014/main" id="{9CEEA3F2-5F4A-4088-83C6-11F08FBC70AB}"/>
                  </a:ext>
                </a:extLst>
              </p:cNvPr>
              <p:cNvPicPr>
                <a:picLocks noGrp="1" noRot="1" noChangeAspect="1" noMove="1" noResize="1" noEditPoints="1" noAdjustHandles="1" noChangeArrowheads="1" noChangeShapeType="1"/>
              </p:cNvPicPr>
              <p:nvPr/>
            </p:nvPicPr>
            <p:blipFill>
              <a:blip r:embed="rId15"/>
              <a:stretch>
                <a:fillRect/>
              </a:stretch>
            </p:blipFill>
            <p:spPr>
              <a:xfrm>
                <a:off x="255353" y="2273340"/>
                <a:ext cx="4109011" cy="2311319"/>
              </a:xfrm>
              <a:prstGeom prst="rect">
                <a:avLst/>
              </a:prstGeom>
            </p:spPr>
          </p:pic>
        </mc:Fallback>
      </mc:AlternateContent>
    </p:spTree>
    <p:extLst>
      <p:ext uri="{BB962C8B-B14F-4D97-AF65-F5344CB8AC3E}">
        <p14:creationId xmlns:p14="http://schemas.microsoft.com/office/powerpoint/2010/main" val="15357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90A0B917-7205-4052-87E9-0BE47EDD9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8352" y="1212448"/>
            <a:ext cx="1815296" cy="1815296"/>
          </a:xfrm>
          <a:prstGeom prst="rect">
            <a:avLst/>
          </a:prstGeom>
        </p:spPr>
      </p:pic>
      <p:sp>
        <p:nvSpPr>
          <p:cNvPr id="7" name="TextBox 6">
            <a:extLst>
              <a:ext uri="{FF2B5EF4-FFF2-40B4-BE49-F238E27FC236}">
                <a16:creationId xmlns:a16="http://schemas.microsoft.com/office/drawing/2014/main" id="{95D6848D-D2F7-4C87-B09D-C781602D8F87}"/>
              </a:ext>
            </a:extLst>
          </p:cNvPr>
          <p:cNvSpPr txBox="1"/>
          <p:nvPr/>
        </p:nvSpPr>
        <p:spPr>
          <a:xfrm>
            <a:off x="3684282" y="3148314"/>
            <a:ext cx="4823435" cy="830997"/>
          </a:xfrm>
          <a:prstGeom prst="rect">
            <a:avLst/>
          </a:prstGeom>
          <a:noFill/>
        </p:spPr>
        <p:txBody>
          <a:bodyPr wrap="square" rtlCol="0">
            <a:spAutoFit/>
          </a:bodyPr>
          <a:lstStyle/>
          <a:p>
            <a:pPr algn="ctr"/>
            <a:r>
              <a:rPr lang="en-US" sz="4800" dirty="0">
                <a:solidFill>
                  <a:schemeClr val="bg1"/>
                </a:solidFill>
              </a:rPr>
              <a:t>Choose role</a:t>
            </a:r>
          </a:p>
        </p:txBody>
      </p:sp>
      <p:sp>
        <p:nvSpPr>
          <p:cNvPr id="2" name="TextBox 1">
            <a:extLst>
              <a:ext uri="{FF2B5EF4-FFF2-40B4-BE49-F238E27FC236}">
                <a16:creationId xmlns:a16="http://schemas.microsoft.com/office/drawing/2014/main" id="{676DD967-9C65-45F8-B58C-D178FAD35E39}"/>
              </a:ext>
            </a:extLst>
          </p:cNvPr>
          <p:cNvSpPr txBox="1"/>
          <p:nvPr/>
        </p:nvSpPr>
        <p:spPr>
          <a:xfrm>
            <a:off x="5011838" y="4271058"/>
            <a:ext cx="2176040" cy="830997"/>
          </a:xfrm>
          <a:prstGeom prst="rect">
            <a:avLst/>
          </a:prstGeom>
          <a:noFill/>
        </p:spPr>
        <p:txBody>
          <a:bodyPr wrap="square" rtlCol="0">
            <a:spAutoFit/>
          </a:bodyPr>
          <a:lstStyle/>
          <a:p>
            <a:pPr algn="ctr"/>
            <a:r>
              <a:rPr lang="en-US" sz="4800" dirty="0">
                <a:solidFill>
                  <a:schemeClr val="bg1"/>
                </a:solidFill>
              </a:rPr>
              <a:t>FR 1</a:t>
            </a:r>
          </a:p>
        </p:txBody>
      </p:sp>
      <p:pic>
        <p:nvPicPr>
          <p:cNvPr id="9" name="Picture 8">
            <a:extLst>
              <a:ext uri="{FF2B5EF4-FFF2-40B4-BE49-F238E27FC236}">
                <a16:creationId xmlns:a16="http://schemas.microsoft.com/office/drawing/2014/main" id="{AF180CC0-DD11-49A3-B8AA-F9A3CFC4F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6556" y="1411374"/>
            <a:ext cx="3436918" cy="1417443"/>
          </a:xfrm>
          <a:prstGeom prst="rect">
            <a:avLst/>
          </a:prstGeom>
        </p:spPr>
      </p:pic>
    </p:spTree>
    <p:extLst>
      <p:ext uri="{BB962C8B-B14F-4D97-AF65-F5344CB8AC3E}">
        <p14:creationId xmlns:p14="http://schemas.microsoft.com/office/powerpoint/2010/main" val="831856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AB417-0BA3-4A13-BD72-9BD487422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541" y="1337521"/>
            <a:ext cx="3436918" cy="141744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A1AE210-D1A2-4B8C-B3A9-83DAD030D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3520" y="3529754"/>
            <a:ext cx="12192000" cy="3362325"/>
          </a:xfrm>
          <a:prstGeom prst="rect">
            <a:avLst/>
          </a:prstGeom>
        </p:spPr>
      </p:pic>
      <p:sp>
        <p:nvSpPr>
          <p:cNvPr id="7" name="Flowchart: Connector 6">
            <a:extLst>
              <a:ext uri="{FF2B5EF4-FFF2-40B4-BE49-F238E27FC236}">
                <a16:creationId xmlns:a16="http://schemas.microsoft.com/office/drawing/2014/main" id="{D17CD4B9-FC0C-4205-98F6-10405E29318D}"/>
              </a:ext>
            </a:extLst>
          </p:cNvPr>
          <p:cNvSpPr/>
          <p:nvPr/>
        </p:nvSpPr>
        <p:spPr>
          <a:xfrm>
            <a:off x="-6617958" y="882469"/>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Web design">
            <a:extLst>
              <a:ext uri="{FF2B5EF4-FFF2-40B4-BE49-F238E27FC236}">
                <a16:creationId xmlns:a16="http://schemas.microsoft.com/office/drawing/2014/main" id="{2BC500BE-FC5E-40D4-A866-BE036F781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3888" y="1077635"/>
            <a:ext cx="1815296" cy="1815296"/>
          </a:xfrm>
          <a:prstGeom prst="rect">
            <a:avLst/>
          </a:prstGeom>
        </p:spPr>
      </p:pic>
      <p:sp>
        <p:nvSpPr>
          <p:cNvPr id="11" name="TextBox 10">
            <a:extLst>
              <a:ext uri="{FF2B5EF4-FFF2-40B4-BE49-F238E27FC236}">
                <a16:creationId xmlns:a16="http://schemas.microsoft.com/office/drawing/2014/main" id="{BC26208C-9507-4655-8C98-518C19CCCDE3}"/>
              </a:ext>
            </a:extLst>
          </p:cNvPr>
          <p:cNvSpPr txBox="1"/>
          <p:nvPr/>
        </p:nvSpPr>
        <p:spPr>
          <a:xfrm>
            <a:off x="3684282" y="51472"/>
            <a:ext cx="4823435" cy="830997"/>
          </a:xfrm>
          <a:prstGeom prst="rect">
            <a:avLst/>
          </a:prstGeom>
          <a:noFill/>
        </p:spPr>
        <p:txBody>
          <a:bodyPr wrap="square" rtlCol="0">
            <a:spAutoFit/>
          </a:bodyPr>
          <a:lstStyle/>
          <a:p>
            <a:pPr algn="ctr"/>
            <a:r>
              <a:rPr lang="en-US" sz="4800" dirty="0">
                <a:solidFill>
                  <a:schemeClr val="bg1"/>
                </a:solidFill>
              </a:rPr>
              <a:t>Choose role</a:t>
            </a:r>
          </a:p>
        </p:txBody>
      </p:sp>
      <p:sp>
        <p:nvSpPr>
          <p:cNvPr id="12" name="TextBox 11">
            <a:extLst>
              <a:ext uri="{FF2B5EF4-FFF2-40B4-BE49-F238E27FC236}">
                <a16:creationId xmlns:a16="http://schemas.microsoft.com/office/drawing/2014/main" id="{3DE09854-387E-4F21-BBB4-D9D76FFD2ECF}"/>
              </a:ext>
            </a:extLst>
          </p:cNvPr>
          <p:cNvSpPr txBox="1"/>
          <p:nvPr/>
        </p:nvSpPr>
        <p:spPr>
          <a:xfrm>
            <a:off x="-6617957" y="2907048"/>
            <a:ext cx="4823435" cy="830997"/>
          </a:xfrm>
          <a:prstGeom prst="rect">
            <a:avLst/>
          </a:prstGeom>
          <a:noFill/>
        </p:spPr>
        <p:txBody>
          <a:bodyPr wrap="square" rtlCol="0">
            <a:spAutoFit/>
          </a:bodyPr>
          <a:lstStyle/>
          <a:p>
            <a:pPr algn="ctr"/>
            <a:r>
              <a:rPr lang="en-US" sz="4800" dirty="0">
                <a:solidFill>
                  <a:schemeClr val="bg1"/>
                </a:solidFill>
              </a:rPr>
              <a:t>Login</a:t>
            </a:r>
          </a:p>
        </p:txBody>
      </p:sp>
      <p:sp>
        <p:nvSpPr>
          <p:cNvPr id="13" name="TextBox 12">
            <a:extLst>
              <a:ext uri="{FF2B5EF4-FFF2-40B4-BE49-F238E27FC236}">
                <a16:creationId xmlns:a16="http://schemas.microsoft.com/office/drawing/2014/main" id="{40CE7A98-F972-4289-869B-7672D355B81F}"/>
              </a:ext>
            </a:extLst>
          </p:cNvPr>
          <p:cNvSpPr txBox="1"/>
          <p:nvPr/>
        </p:nvSpPr>
        <p:spPr>
          <a:xfrm>
            <a:off x="-5290401" y="4029792"/>
            <a:ext cx="2176040" cy="830997"/>
          </a:xfrm>
          <a:prstGeom prst="rect">
            <a:avLst/>
          </a:prstGeom>
          <a:noFill/>
        </p:spPr>
        <p:txBody>
          <a:bodyPr wrap="square" rtlCol="0">
            <a:spAutoFit/>
          </a:bodyPr>
          <a:lstStyle/>
          <a:p>
            <a:pPr algn="ctr"/>
            <a:r>
              <a:rPr lang="en-US" sz="4800" dirty="0">
                <a:solidFill>
                  <a:schemeClr val="bg1"/>
                </a:solidFill>
              </a:rPr>
              <a:t>FR 2</a:t>
            </a:r>
          </a:p>
        </p:txBody>
      </p:sp>
    </p:spTree>
    <p:extLst>
      <p:ext uri="{BB962C8B-B14F-4D97-AF65-F5344CB8AC3E}">
        <p14:creationId xmlns:p14="http://schemas.microsoft.com/office/powerpoint/2010/main" val="203742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54C8B53B-1FBC-49B6-B8CB-9C1A10E2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5675"/>
            <a:ext cx="12192000" cy="3362325"/>
          </a:xfrm>
          <a:prstGeom prst="rect">
            <a:avLst/>
          </a:prstGeom>
        </p:spPr>
      </p:pic>
      <p:pic>
        <p:nvPicPr>
          <p:cNvPr id="12" name="Picture 11">
            <a:extLst>
              <a:ext uri="{FF2B5EF4-FFF2-40B4-BE49-F238E27FC236}">
                <a16:creationId xmlns:a16="http://schemas.microsoft.com/office/drawing/2014/main" id="{5804B57D-FB93-479B-A40F-FC805331A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541" y="1276561"/>
            <a:ext cx="3436918" cy="1417443"/>
          </a:xfrm>
          <a:prstGeom prst="rect">
            <a:avLst/>
          </a:prstGeom>
        </p:spPr>
      </p:pic>
      <p:sp>
        <p:nvSpPr>
          <p:cNvPr id="13" name="TextBox 12">
            <a:extLst>
              <a:ext uri="{FF2B5EF4-FFF2-40B4-BE49-F238E27FC236}">
                <a16:creationId xmlns:a16="http://schemas.microsoft.com/office/drawing/2014/main" id="{10FE3CB8-796F-40D9-A1EB-E985055E81BF}"/>
              </a:ext>
            </a:extLst>
          </p:cNvPr>
          <p:cNvSpPr txBox="1"/>
          <p:nvPr/>
        </p:nvSpPr>
        <p:spPr>
          <a:xfrm>
            <a:off x="3684282" y="51472"/>
            <a:ext cx="4823435" cy="830997"/>
          </a:xfrm>
          <a:prstGeom prst="rect">
            <a:avLst/>
          </a:prstGeom>
          <a:noFill/>
        </p:spPr>
        <p:txBody>
          <a:bodyPr wrap="square" rtlCol="0">
            <a:spAutoFit/>
          </a:bodyPr>
          <a:lstStyle/>
          <a:p>
            <a:pPr algn="ctr"/>
            <a:r>
              <a:rPr lang="en-US" sz="4800" dirty="0">
                <a:solidFill>
                  <a:schemeClr val="bg1"/>
                </a:solidFill>
              </a:rPr>
              <a:t>Choose role</a:t>
            </a:r>
          </a:p>
        </p:txBody>
      </p:sp>
      <p:sp>
        <p:nvSpPr>
          <p:cNvPr id="14" name="Flowchart: Connector 13">
            <a:extLst>
              <a:ext uri="{FF2B5EF4-FFF2-40B4-BE49-F238E27FC236}">
                <a16:creationId xmlns:a16="http://schemas.microsoft.com/office/drawing/2014/main" id="{1FDFADBA-BE8E-49D9-BD9A-31F7676ECFF4}"/>
              </a:ext>
            </a:extLst>
          </p:cNvPr>
          <p:cNvSpPr/>
          <p:nvPr/>
        </p:nvSpPr>
        <p:spPr>
          <a:xfrm>
            <a:off x="-6280333" y="949144"/>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Web design">
            <a:extLst>
              <a:ext uri="{FF2B5EF4-FFF2-40B4-BE49-F238E27FC236}">
                <a16:creationId xmlns:a16="http://schemas.microsoft.com/office/drawing/2014/main" id="{2BE9F749-4B61-441A-A378-AEB757B6FD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6263" y="1144310"/>
            <a:ext cx="1815296" cy="1815296"/>
          </a:xfrm>
          <a:prstGeom prst="rect">
            <a:avLst/>
          </a:prstGeom>
        </p:spPr>
      </p:pic>
      <p:sp>
        <p:nvSpPr>
          <p:cNvPr id="16" name="TextBox 15">
            <a:extLst>
              <a:ext uri="{FF2B5EF4-FFF2-40B4-BE49-F238E27FC236}">
                <a16:creationId xmlns:a16="http://schemas.microsoft.com/office/drawing/2014/main" id="{F57827D9-8BEB-4079-BE9E-01F34820D3F1}"/>
              </a:ext>
            </a:extLst>
          </p:cNvPr>
          <p:cNvSpPr txBox="1"/>
          <p:nvPr/>
        </p:nvSpPr>
        <p:spPr>
          <a:xfrm>
            <a:off x="-6280333" y="3080176"/>
            <a:ext cx="4823435" cy="830997"/>
          </a:xfrm>
          <a:prstGeom prst="rect">
            <a:avLst/>
          </a:prstGeom>
          <a:noFill/>
        </p:spPr>
        <p:txBody>
          <a:bodyPr wrap="square" rtlCol="0">
            <a:spAutoFit/>
          </a:bodyPr>
          <a:lstStyle/>
          <a:p>
            <a:pPr algn="ctr"/>
            <a:r>
              <a:rPr lang="en-US" sz="4800" dirty="0">
                <a:solidFill>
                  <a:schemeClr val="bg1"/>
                </a:solidFill>
              </a:rPr>
              <a:t>Login</a:t>
            </a:r>
          </a:p>
        </p:txBody>
      </p:sp>
      <p:sp>
        <p:nvSpPr>
          <p:cNvPr id="17" name="TextBox 16">
            <a:extLst>
              <a:ext uri="{FF2B5EF4-FFF2-40B4-BE49-F238E27FC236}">
                <a16:creationId xmlns:a16="http://schemas.microsoft.com/office/drawing/2014/main" id="{F441B7AD-E311-4FF1-AF7C-0C2BDAEB6A74}"/>
              </a:ext>
            </a:extLst>
          </p:cNvPr>
          <p:cNvSpPr txBox="1"/>
          <p:nvPr/>
        </p:nvSpPr>
        <p:spPr>
          <a:xfrm>
            <a:off x="-4952777" y="4202920"/>
            <a:ext cx="2176040" cy="830997"/>
          </a:xfrm>
          <a:prstGeom prst="rect">
            <a:avLst/>
          </a:prstGeom>
          <a:noFill/>
        </p:spPr>
        <p:txBody>
          <a:bodyPr wrap="square" rtlCol="0">
            <a:spAutoFit/>
          </a:bodyPr>
          <a:lstStyle/>
          <a:p>
            <a:pPr algn="ctr"/>
            <a:r>
              <a:rPr lang="en-US" sz="4800" dirty="0">
                <a:solidFill>
                  <a:schemeClr val="bg1"/>
                </a:solidFill>
              </a:rPr>
              <a:t>FR 2</a:t>
            </a:r>
          </a:p>
        </p:txBody>
      </p:sp>
    </p:spTree>
    <p:extLst>
      <p:ext uri="{BB962C8B-B14F-4D97-AF65-F5344CB8AC3E}">
        <p14:creationId xmlns:p14="http://schemas.microsoft.com/office/powerpoint/2010/main" val="2517005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90A0B917-7205-4052-87E9-0BE47EDD9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8352" y="1212448"/>
            <a:ext cx="1815296" cy="1815296"/>
          </a:xfrm>
          <a:prstGeom prst="rect">
            <a:avLst/>
          </a:prstGeom>
        </p:spPr>
      </p:pic>
      <p:sp>
        <p:nvSpPr>
          <p:cNvPr id="7" name="TextBox 6">
            <a:extLst>
              <a:ext uri="{FF2B5EF4-FFF2-40B4-BE49-F238E27FC236}">
                <a16:creationId xmlns:a16="http://schemas.microsoft.com/office/drawing/2014/main" id="{95D6848D-D2F7-4C87-B09D-C781602D8F87}"/>
              </a:ext>
            </a:extLst>
          </p:cNvPr>
          <p:cNvSpPr txBox="1"/>
          <p:nvPr/>
        </p:nvSpPr>
        <p:spPr>
          <a:xfrm>
            <a:off x="3684282" y="3148314"/>
            <a:ext cx="4823435" cy="830997"/>
          </a:xfrm>
          <a:prstGeom prst="rect">
            <a:avLst/>
          </a:prstGeom>
          <a:noFill/>
        </p:spPr>
        <p:txBody>
          <a:bodyPr wrap="square" rtlCol="0">
            <a:spAutoFit/>
          </a:bodyPr>
          <a:lstStyle/>
          <a:p>
            <a:pPr algn="ctr"/>
            <a:r>
              <a:rPr lang="en-US" sz="4800" dirty="0">
                <a:solidFill>
                  <a:schemeClr val="bg1"/>
                </a:solidFill>
              </a:rPr>
              <a:t>Login</a:t>
            </a:r>
          </a:p>
        </p:txBody>
      </p:sp>
      <p:sp>
        <p:nvSpPr>
          <p:cNvPr id="2" name="TextBox 1">
            <a:extLst>
              <a:ext uri="{FF2B5EF4-FFF2-40B4-BE49-F238E27FC236}">
                <a16:creationId xmlns:a16="http://schemas.microsoft.com/office/drawing/2014/main" id="{676DD967-9C65-45F8-B58C-D178FAD35E39}"/>
              </a:ext>
            </a:extLst>
          </p:cNvPr>
          <p:cNvSpPr txBox="1"/>
          <p:nvPr/>
        </p:nvSpPr>
        <p:spPr>
          <a:xfrm>
            <a:off x="5011838" y="4271058"/>
            <a:ext cx="2176040" cy="830997"/>
          </a:xfrm>
          <a:prstGeom prst="rect">
            <a:avLst/>
          </a:prstGeom>
          <a:noFill/>
        </p:spPr>
        <p:txBody>
          <a:bodyPr wrap="square" rtlCol="0">
            <a:spAutoFit/>
          </a:bodyPr>
          <a:lstStyle/>
          <a:p>
            <a:pPr algn="ctr"/>
            <a:r>
              <a:rPr lang="en-US" sz="4800" dirty="0">
                <a:solidFill>
                  <a:schemeClr val="bg1"/>
                </a:solidFill>
              </a:rPr>
              <a:t>FR 2</a:t>
            </a:r>
          </a:p>
        </p:txBody>
      </p:sp>
      <p:pic>
        <p:nvPicPr>
          <p:cNvPr id="9" name="Picture 8" descr="A screenshot of a cell phone&#10;&#10;Description automatically generated">
            <a:extLst>
              <a:ext uri="{FF2B5EF4-FFF2-40B4-BE49-F238E27FC236}">
                <a16:creationId xmlns:a16="http://schemas.microsoft.com/office/drawing/2014/main" id="{0394237C-69C4-4D7B-8E9A-A73FDE573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7806" y="1403754"/>
            <a:ext cx="3932261" cy="1432684"/>
          </a:xfrm>
          <a:prstGeom prst="rect">
            <a:avLst/>
          </a:prstGeom>
        </p:spPr>
      </p:pic>
    </p:spTree>
    <p:extLst>
      <p:ext uri="{BB962C8B-B14F-4D97-AF65-F5344CB8AC3E}">
        <p14:creationId xmlns:p14="http://schemas.microsoft.com/office/powerpoint/2010/main" val="279261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615DA6D0-E79E-4148-850E-FE658396BC2E}"/>
              </a:ext>
            </a:extLst>
          </p:cNvPr>
          <p:cNvSpPr/>
          <p:nvPr/>
        </p:nvSpPr>
        <p:spPr>
          <a:xfrm>
            <a:off x="-5916918" y="882469"/>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eb design">
            <a:extLst>
              <a:ext uri="{FF2B5EF4-FFF2-40B4-BE49-F238E27FC236}">
                <a16:creationId xmlns:a16="http://schemas.microsoft.com/office/drawing/2014/main" id="{0E75EEE1-BD11-40C1-9FBA-78151EF9F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2848" y="1077635"/>
            <a:ext cx="1815296" cy="1815296"/>
          </a:xfrm>
          <a:prstGeom prst="rect">
            <a:avLst/>
          </a:prstGeom>
        </p:spPr>
      </p:pic>
      <p:sp>
        <p:nvSpPr>
          <p:cNvPr id="7" name="TextBox 6">
            <a:extLst>
              <a:ext uri="{FF2B5EF4-FFF2-40B4-BE49-F238E27FC236}">
                <a16:creationId xmlns:a16="http://schemas.microsoft.com/office/drawing/2014/main" id="{6632E887-8487-4226-B65F-6DBC77F9D7BE}"/>
              </a:ext>
            </a:extLst>
          </p:cNvPr>
          <p:cNvSpPr txBox="1"/>
          <p:nvPr/>
        </p:nvSpPr>
        <p:spPr>
          <a:xfrm>
            <a:off x="-4589362" y="4136245"/>
            <a:ext cx="2176040" cy="830997"/>
          </a:xfrm>
          <a:prstGeom prst="rect">
            <a:avLst/>
          </a:prstGeom>
          <a:noFill/>
        </p:spPr>
        <p:txBody>
          <a:bodyPr wrap="square" rtlCol="0">
            <a:spAutoFit/>
          </a:bodyPr>
          <a:lstStyle/>
          <a:p>
            <a:pPr algn="ctr"/>
            <a:r>
              <a:rPr lang="en-US" sz="4800" dirty="0">
                <a:solidFill>
                  <a:schemeClr val="bg1"/>
                </a:solidFill>
              </a:rPr>
              <a:t>FR 2</a:t>
            </a:r>
          </a:p>
        </p:txBody>
      </p:sp>
      <p:pic>
        <p:nvPicPr>
          <p:cNvPr id="10" name="Picture 9" descr="A screenshot of a cell phone&#10;&#10;Description automatically generated">
            <a:extLst>
              <a:ext uri="{FF2B5EF4-FFF2-40B4-BE49-F238E27FC236}">
                <a16:creationId xmlns:a16="http://schemas.microsoft.com/office/drawing/2014/main" id="{77C9EEAC-D0DC-4B4D-A647-8D4C5055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868" y="1460247"/>
            <a:ext cx="3932261" cy="143268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AD10785-82AC-461C-9552-8D51B56FE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0" y="3635842"/>
            <a:ext cx="12192000" cy="3228303"/>
          </a:xfrm>
          <a:prstGeom prst="rect">
            <a:avLst/>
          </a:prstGeom>
        </p:spPr>
      </p:pic>
      <p:sp>
        <p:nvSpPr>
          <p:cNvPr id="11" name="TextBox 10">
            <a:extLst>
              <a:ext uri="{FF2B5EF4-FFF2-40B4-BE49-F238E27FC236}">
                <a16:creationId xmlns:a16="http://schemas.microsoft.com/office/drawing/2014/main" id="{DCF67C39-236D-4059-9025-2D967CB02D95}"/>
              </a:ext>
            </a:extLst>
          </p:cNvPr>
          <p:cNvSpPr txBox="1"/>
          <p:nvPr/>
        </p:nvSpPr>
        <p:spPr>
          <a:xfrm>
            <a:off x="3684282" y="466970"/>
            <a:ext cx="4823435" cy="830997"/>
          </a:xfrm>
          <a:prstGeom prst="rect">
            <a:avLst/>
          </a:prstGeom>
          <a:noFill/>
        </p:spPr>
        <p:txBody>
          <a:bodyPr wrap="square" rtlCol="0">
            <a:spAutoFit/>
          </a:bodyPr>
          <a:lstStyle/>
          <a:p>
            <a:pPr algn="ctr"/>
            <a:r>
              <a:rPr lang="en-US" sz="4800" dirty="0">
                <a:solidFill>
                  <a:schemeClr val="bg1"/>
                </a:solidFill>
              </a:rPr>
              <a:t>Login</a:t>
            </a:r>
          </a:p>
        </p:txBody>
      </p:sp>
    </p:spTree>
    <p:extLst>
      <p:ext uri="{BB962C8B-B14F-4D97-AF65-F5344CB8AC3E}">
        <p14:creationId xmlns:p14="http://schemas.microsoft.com/office/powerpoint/2010/main" val="14111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615DA6D0-E79E-4148-850E-FE658396BC2E}"/>
              </a:ext>
            </a:extLst>
          </p:cNvPr>
          <p:cNvSpPr/>
          <p:nvPr/>
        </p:nvSpPr>
        <p:spPr>
          <a:xfrm>
            <a:off x="-5916918" y="882469"/>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eb design">
            <a:extLst>
              <a:ext uri="{FF2B5EF4-FFF2-40B4-BE49-F238E27FC236}">
                <a16:creationId xmlns:a16="http://schemas.microsoft.com/office/drawing/2014/main" id="{0E75EEE1-BD11-40C1-9FBA-78151EF9F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2848" y="1077635"/>
            <a:ext cx="1815296" cy="181529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C9EEAC-D0DC-4B4D-A647-8D4C5055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868" y="1460247"/>
            <a:ext cx="3932261" cy="143268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AD10785-82AC-461C-9552-8D51B56FE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29697"/>
            <a:ext cx="12192000" cy="3228303"/>
          </a:xfrm>
          <a:prstGeom prst="rect">
            <a:avLst/>
          </a:prstGeom>
        </p:spPr>
      </p:pic>
      <p:sp>
        <p:nvSpPr>
          <p:cNvPr id="9" name="TextBox 8">
            <a:extLst>
              <a:ext uri="{FF2B5EF4-FFF2-40B4-BE49-F238E27FC236}">
                <a16:creationId xmlns:a16="http://schemas.microsoft.com/office/drawing/2014/main" id="{379E4B63-5827-4360-B376-93B63324F617}"/>
              </a:ext>
            </a:extLst>
          </p:cNvPr>
          <p:cNvSpPr txBox="1"/>
          <p:nvPr/>
        </p:nvSpPr>
        <p:spPr>
          <a:xfrm>
            <a:off x="3684282" y="466970"/>
            <a:ext cx="4823435" cy="830997"/>
          </a:xfrm>
          <a:prstGeom prst="rect">
            <a:avLst/>
          </a:prstGeom>
          <a:noFill/>
        </p:spPr>
        <p:txBody>
          <a:bodyPr wrap="square" rtlCol="0">
            <a:spAutoFit/>
          </a:bodyPr>
          <a:lstStyle/>
          <a:p>
            <a:pPr algn="ctr"/>
            <a:r>
              <a:rPr lang="en-US" sz="4800" dirty="0">
                <a:solidFill>
                  <a:schemeClr val="bg1"/>
                </a:solidFill>
              </a:rPr>
              <a:t>Login</a:t>
            </a:r>
          </a:p>
        </p:txBody>
      </p:sp>
      <p:sp>
        <p:nvSpPr>
          <p:cNvPr id="11" name="TextBox 10">
            <a:extLst>
              <a:ext uri="{FF2B5EF4-FFF2-40B4-BE49-F238E27FC236}">
                <a16:creationId xmlns:a16="http://schemas.microsoft.com/office/drawing/2014/main" id="{50CEEBD3-3865-4C0B-8461-5A0F435CC8DD}"/>
              </a:ext>
            </a:extLst>
          </p:cNvPr>
          <p:cNvSpPr txBox="1"/>
          <p:nvPr/>
        </p:nvSpPr>
        <p:spPr>
          <a:xfrm>
            <a:off x="-5916917" y="2907048"/>
            <a:ext cx="4823435" cy="830997"/>
          </a:xfrm>
          <a:prstGeom prst="rect">
            <a:avLst/>
          </a:prstGeom>
          <a:noFill/>
        </p:spPr>
        <p:txBody>
          <a:bodyPr wrap="square" rtlCol="0">
            <a:spAutoFit/>
          </a:bodyPr>
          <a:lstStyle/>
          <a:p>
            <a:pPr algn="ctr"/>
            <a:r>
              <a:rPr lang="en-US" sz="4800" dirty="0">
                <a:solidFill>
                  <a:schemeClr val="bg1"/>
                </a:solidFill>
              </a:rPr>
              <a:t>Edit info</a:t>
            </a:r>
          </a:p>
        </p:txBody>
      </p:sp>
      <p:sp>
        <p:nvSpPr>
          <p:cNvPr id="13" name="TextBox 12">
            <a:extLst>
              <a:ext uri="{FF2B5EF4-FFF2-40B4-BE49-F238E27FC236}">
                <a16:creationId xmlns:a16="http://schemas.microsoft.com/office/drawing/2014/main" id="{1665B0EE-B1C7-49F5-ABFD-171E5639045A}"/>
              </a:ext>
            </a:extLst>
          </p:cNvPr>
          <p:cNvSpPr txBox="1"/>
          <p:nvPr/>
        </p:nvSpPr>
        <p:spPr>
          <a:xfrm>
            <a:off x="-4589361" y="4029792"/>
            <a:ext cx="2176040" cy="830997"/>
          </a:xfrm>
          <a:prstGeom prst="rect">
            <a:avLst/>
          </a:prstGeom>
          <a:noFill/>
        </p:spPr>
        <p:txBody>
          <a:bodyPr wrap="square" rtlCol="0">
            <a:spAutoFit/>
          </a:bodyPr>
          <a:lstStyle/>
          <a:p>
            <a:pPr algn="ctr"/>
            <a:r>
              <a:rPr lang="en-US" sz="4800" dirty="0">
                <a:solidFill>
                  <a:schemeClr val="bg1"/>
                </a:solidFill>
              </a:rPr>
              <a:t>FR 3</a:t>
            </a:r>
          </a:p>
        </p:txBody>
      </p:sp>
    </p:spTree>
    <p:extLst>
      <p:ext uri="{BB962C8B-B14F-4D97-AF65-F5344CB8AC3E}">
        <p14:creationId xmlns:p14="http://schemas.microsoft.com/office/powerpoint/2010/main" val="286387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90A0B917-7205-4052-87E9-0BE47EDD9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8352" y="1212448"/>
            <a:ext cx="1815296" cy="1815296"/>
          </a:xfrm>
          <a:prstGeom prst="rect">
            <a:avLst/>
          </a:prstGeom>
        </p:spPr>
      </p:pic>
      <p:sp>
        <p:nvSpPr>
          <p:cNvPr id="7" name="TextBox 6">
            <a:extLst>
              <a:ext uri="{FF2B5EF4-FFF2-40B4-BE49-F238E27FC236}">
                <a16:creationId xmlns:a16="http://schemas.microsoft.com/office/drawing/2014/main" id="{95D6848D-D2F7-4C87-B09D-C781602D8F87}"/>
              </a:ext>
            </a:extLst>
          </p:cNvPr>
          <p:cNvSpPr txBox="1"/>
          <p:nvPr/>
        </p:nvSpPr>
        <p:spPr>
          <a:xfrm>
            <a:off x="3684282" y="3148314"/>
            <a:ext cx="4823435" cy="830997"/>
          </a:xfrm>
          <a:prstGeom prst="rect">
            <a:avLst/>
          </a:prstGeom>
          <a:noFill/>
        </p:spPr>
        <p:txBody>
          <a:bodyPr wrap="square" rtlCol="0">
            <a:spAutoFit/>
          </a:bodyPr>
          <a:lstStyle/>
          <a:p>
            <a:pPr algn="ctr"/>
            <a:r>
              <a:rPr lang="en-US" sz="4800" dirty="0">
                <a:solidFill>
                  <a:schemeClr val="bg1"/>
                </a:solidFill>
              </a:rPr>
              <a:t>Edit info</a:t>
            </a:r>
          </a:p>
        </p:txBody>
      </p:sp>
      <p:sp>
        <p:nvSpPr>
          <p:cNvPr id="2" name="TextBox 1">
            <a:extLst>
              <a:ext uri="{FF2B5EF4-FFF2-40B4-BE49-F238E27FC236}">
                <a16:creationId xmlns:a16="http://schemas.microsoft.com/office/drawing/2014/main" id="{676DD967-9C65-45F8-B58C-D178FAD35E39}"/>
              </a:ext>
            </a:extLst>
          </p:cNvPr>
          <p:cNvSpPr txBox="1"/>
          <p:nvPr/>
        </p:nvSpPr>
        <p:spPr>
          <a:xfrm>
            <a:off x="5011838" y="4271058"/>
            <a:ext cx="2176040" cy="830997"/>
          </a:xfrm>
          <a:prstGeom prst="rect">
            <a:avLst/>
          </a:prstGeom>
          <a:noFill/>
        </p:spPr>
        <p:txBody>
          <a:bodyPr wrap="square" rtlCol="0">
            <a:spAutoFit/>
          </a:bodyPr>
          <a:lstStyle/>
          <a:p>
            <a:pPr algn="ctr"/>
            <a:r>
              <a:rPr lang="en-US" sz="4800" dirty="0">
                <a:solidFill>
                  <a:schemeClr val="bg1"/>
                </a:solidFill>
              </a:rPr>
              <a:t>FR 3</a:t>
            </a:r>
          </a:p>
        </p:txBody>
      </p:sp>
      <p:pic>
        <p:nvPicPr>
          <p:cNvPr id="5" name="Picture 4">
            <a:extLst>
              <a:ext uri="{FF2B5EF4-FFF2-40B4-BE49-F238E27FC236}">
                <a16:creationId xmlns:a16="http://schemas.microsoft.com/office/drawing/2014/main" id="{88EDBA76-088D-4925-81EC-56AC131E7853}"/>
              </a:ext>
            </a:extLst>
          </p:cNvPr>
          <p:cNvPicPr>
            <a:picLocks noChangeAspect="1"/>
          </p:cNvPicPr>
          <p:nvPr/>
        </p:nvPicPr>
        <p:blipFill rotWithShape="1">
          <a:blip r:embed="rId4">
            <a:extLst>
              <a:ext uri="{28A0092B-C50C-407E-A947-70E740481C1C}">
                <a14:useLocalDpi xmlns:a14="http://schemas.microsoft.com/office/drawing/2010/main" val="0"/>
              </a:ext>
            </a:extLst>
          </a:blip>
          <a:srcRect t="10946" b="9819"/>
          <a:stretch/>
        </p:blipFill>
        <p:spPr>
          <a:xfrm>
            <a:off x="12918830" y="3343593"/>
            <a:ext cx="12192000" cy="3516923"/>
          </a:xfrm>
          <a:prstGeom prst="rect">
            <a:avLst/>
          </a:prstGeom>
        </p:spPr>
      </p:pic>
      <p:pic>
        <p:nvPicPr>
          <p:cNvPr id="9" name="Picture 8">
            <a:extLst>
              <a:ext uri="{FF2B5EF4-FFF2-40B4-BE49-F238E27FC236}">
                <a16:creationId xmlns:a16="http://schemas.microsoft.com/office/drawing/2014/main" id="{E85E3410-9D8E-41A5-AF7C-FD4F92F4F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1113" y="1212448"/>
            <a:ext cx="3627434" cy="1425063"/>
          </a:xfrm>
          <a:prstGeom prst="rect">
            <a:avLst/>
          </a:prstGeom>
        </p:spPr>
      </p:pic>
    </p:spTree>
    <p:extLst>
      <p:ext uri="{BB962C8B-B14F-4D97-AF65-F5344CB8AC3E}">
        <p14:creationId xmlns:p14="http://schemas.microsoft.com/office/powerpoint/2010/main" val="2722261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910064A-3AE9-4E82-BF84-EC47739BCC31}"/>
              </a:ext>
            </a:extLst>
          </p:cNvPr>
          <p:cNvSpPr/>
          <p:nvPr/>
        </p:nvSpPr>
        <p:spPr>
          <a:xfrm>
            <a:off x="-5998980" y="882469"/>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BE0B1B1E-3CAB-404E-AF36-A713673B3A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4910" y="1077635"/>
            <a:ext cx="1815296" cy="1815296"/>
          </a:xfrm>
          <a:prstGeom prst="rect">
            <a:avLst/>
          </a:prstGeom>
        </p:spPr>
      </p:pic>
      <p:sp>
        <p:nvSpPr>
          <p:cNvPr id="7" name="TextBox 6">
            <a:extLst>
              <a:ext uri="{FF2B5EF4-FFF2-40B4-BE49-F238E27FC236}">
                <a16:creationId xmlns:a16="http://schemas.microsoft.com/office/drawing/2014/main" id="{2CFD1B6F-0D7D-4DAF-BDE0-55CEC8D8D448}"/>
              </a:ext>
            </a:extLst>
          </p:cNvPr>
          <p:cNvSpPr txBox="1"/>
          <p:nvPr/>
        </p:nvSpPr>
        <p:spPr>
          <a:xfrm>
            <a:off x="3684282" y="466970"/>
            <a:ext cx="4823435" cy="830997"/>
          </a:xfrm>
          <a:prstGeom prst="rect">
            <a:avLst/>
          </a:prstGeom>
          <a:noFill/>
        </p:spPr>
        <p:txBody>
          <a:bodyPr wrap="square" rtlCol="0">
            <a:spAutoFit/>
          </a:bodyPr>
          <a:lstStyle/>
          <a:p>
            <a:pPr algn="ctr"/>
            <a:r>
              <a:rPr lang="en-US" sz="4800" dirty="0">
                <a:solidFill>
                  <a:schemeClr val="bg1"/>
                </a:solidFill>
              </a:rPr>
              <a:t>Edit info</a:t>
            </a:r>
          </a:p>
        </p:txBody>
      </p:sp>
      <p:sp>
        <p:nvSpPr>
          <p:cNvPr id="8" name="TextBox 7">
            <a:extLst>
              <a:ext uri="{FF2B5EF4-FFF2-40B4-BE49-F238E27FC236}">
                <a16:creationId xmlns:a16="http://schemas.microsoft.com/office/drawing/2014/main" id="{0C9BC443-1AD1-41FA-BCD8-D60A0248D597}"/>
              </a:ext>
            </a:extLst>
          </p:cNvPr>
          <p:cNvSpPr txBox="1"/>
          <p:nvPr/>
        </p:nvSpPr>
        <p:spPr>
          <a:xfrm>
            <a:off x="-4671424" y="4136245"/>
            <a:ext cx="2176040" cy="830997"/>
          </a:xfrm>
          <a:prstGeom prst="rect">
            <a:avLst/>
          </a:prstGeom>
          <a:noFill/>
        </p:spPr>
        <p:txBody>
          <a:bodyPr wrap="square" rtlCol="0">
            <a:spAutoFit/>
          </a:bodyPr>
          <a:lstStyle/>
          <a:p>
            <a:pPr algn="ctr"/>
            <a:r>
              <a:rPr lang="en-US" sz="4800" dirty="0">
                <a:solidFill>
                  <a:schemeClr val="bg1"/>
                </a:solidFill>
              </a:rPr>
              <a:t>FR 3</a:t>
            </a:r>
          </a:p>
        </p:txBody>
      </p:sp>
      <p:pic>
        <p:nvPicPr>
          <p:cNvPr id="9" name="Picture 8">
            <a:extLst>
              <a:ext uri="{FF2B5EF4-FFF2-40B4-BE49-F238E27FC236}">
                <a16:creationId xmlns:a16="http://schemas.microsoft.com/office/drawing/2014/main" id="{64CED022-A157-4F6F-BB89-93929B9B56EB}"/>
              </a:ext>
            </a:extLst>
          </p:cNvPr>
          <p:cNvPicPr>
            <a:picLocks noChangeAspect="1"/>
          </p:cNvPicPr>
          <p:nvPr/>
        </p:nvPicPr>
        <p:blipFill rotWithShape="1">
          <a:blip r:embed="rId4">
            <a:extLst>
              <a:ext uri="{28A0092B-C50C-407E-A947-70E740481C1C}">
                <a14:useLocalDpi xmlns:a14="http://schemas.microsoft.com/office/drawing/2010/main" val="0"/>
              </a:ext>
            </a:extLst>
          </a:blip>
          <a:srcRect t="10946" b="9819"/>
          <a:stretch/>
        </p:blipFill>
        <p:spPr>
          <a:xfrm>
            <a:off x="13270522" y="3341077"/>
            <a:ext cx="12192000" cy="3516923"/>
          </a:xfrm>
          <a:prstGeom prst="rect">
            <a:avLst/>
          </a:prstGeom>
        </p:spPr>
      </p:pic>
      <p:pic>
        <p:nvPicPr>
          <p:cNvPr id="10" name="Picture 9">
            <a:extLst>
              <a:ext uri="{FF2B5EF4-FFF2-40B4-BE49-F238E27FC236}">
                <a16:creationId xmlns:a16="http://schemas.microsoft.com/office/drawing/2014/main" id="{5177649B-BBE8-4AC6-A804-A72AA8B26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2282" y="1467868"/>
            <a:ext cx="3627434" cy="1425063"/>
          </a:xfrm>
          <a:prstGeom prst="rect">
            <a:avLst/>
          </a:prstGeom>
        </p:spPr>
      </p:pic>
    </p:spTree>
    <p:extLst>
      <p:ext uri="{BB962C8B-B14F-4D97-AF65-F5344CB8AC3E}">
        <p14:creationId xmlns:p14="http://schemas.microsoft.com/office/powerpoint/2010/main" val="156706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F1770A83-11C9-41BE-B40F-8A8FB4850B24}"/>
              </a:ext>
            </a:extLst>
          </p:cNvPr>
          <p:cNvSpPr/>
          <p:nvPr/>
        </p:nvSpPr>
        <p:spPr>
          <a:xfrm>
            <a:off x="3433823" y="766823"/>
            <a:ext cx="5324354" cy="5324354"/>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962283-0E72-4B9C-8853-E27568BE7F98}"/>
              </a:ext>
            </a:extLst>
          </p:cNvPr>
          <p:cNvSpPr txBox="1"/>
          <p:nvPr/>
        </p:nvSpPr>
        <p:spPr>
          <a:xfrm>
            <a:off x="3945782" y="3462356"/>
            <a:ext cx="4629872" cy="923330"/>
          </a:xfrm>
          <a:prstGeom prst="rect">
            <a:avLst/>
          </a:prstGeom>
          <a:noFill/>
        </p:spPr>
        <p:txBody>
          <a:bodyPr wrap="square" rtlCol="0">
            <a:spAutoFit/>
          </a:bodyPr>
          <a:lstStyle/>
          <a:p>
            <a:pPr algn="ctr"/>
            <a:r>
              <a:rPr lang="en-US" sz="5400" dirty="0">
                <a:solidFill>
                  <a:schemeClr val="bg1"/>
                </a:solidFill>
              </a:rPr>
              <a:t>INTRODUCTION</a:t>
            </a:r>
            <a:endParaRPr lang="en-US" sz="2400" dirty="0">
              <a:solidFill>
                <a:schemeClr val="bg1"/>
              </a:solidFill>
            </a:endParaRPr>
          </a:p>
        </p:txBody>
      </p:sp>
      <p:pic>
        <p:nvPicPr>
          <p:cNvPr id="8" name="Graphic 7" descr="Teacher">
            <a:extLst>
              <a:ext uri="{FF2B5EF4-FFF2-40B4-BE49-F238E27FC236}">
                <a16:creationId xmlns:a16="http://schemas.microsoft.com/office/drawing/2014/main" id="{23B8344D-F77D-4E87-83E2-6ADC742D3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1645" y="931752"/>
            <a:ext cx="2754775" cy="2745844"/>
          </a:xfrm>
          <a:prstGeom prst="rect">
            <a:avLst/>
          </a:prstGeom>
        </p:spPr>
      </p:pic>
      <p:sp>
        <p:nvSpPr>
          <p:cNvPr id="10" name="TextBox 9">
            <a:extLst>
              <a:ext uri="{FF2B5EF4-FFF2-40B4-BE49-F238E27FC236}">
                <a16:creationId xmlns:a16="http://schemas.microsoft.com/office/drawing/2014/main" id="{D89ACC2F-B49D-46E8-B9FA-6587F1624763}"/>
              </a:ext>
            </a:extLst>
          </p:cNvPr>
          <p:cNvSpPr txBox="1"/>
          <p:nvPr/>
        </p:nvSpPr>
        <p:spPr>
          <a:xfrm>
            <a:off x="12576161" y="1305341"/>
            <a:ext cx="2754775" cy="6186309"/>
          </a:xfrm>
          <a:prstGeom prst="rect">
            <a:avLst/>
          </a:prstGeom>
          <a:noFill/>
        </p:spPr>
        <p:txBody>
          <a:bodyPr wrap="square" rtlCol="0">
            <a:spAutoFit/>
          </a:bodyPr>
          <a:lstStyle/>
          <a:p>
            <a:r>
              <a:rPr lang="en-US" dirty="0">
                <a:solidFill>
                  <a:schemeClr val="bg1"/>
                </a:solidFill>
              </a:rPr>
              <a:t>CTS application demo comes as a result of software engineering project tasks on this semester. Today we will present three out of sixteen of CTS functionalities which are “Choose role”, “Login” and “Edit info” and one example of non-functional requirements. For each functionality we will took about it’s workflow , Action and the source code. In addition, we will have In this demo motivation which includes “Why it’s important” and “Goals”. Finally we will have a small conclusion for our demo.</a:t>
            </a:r>
          </a:p>
          <a:p>
            <a:endParaRPr lang="en-US" dirty="0">
              <a:solidFill>
                <a:schemeClr val="bg1"/>
              </a:solidFill>
            </a:endParaRPr>
          </a:p>
        </p:txBody>
      </p:sp>
    </p:spTree>
    <p:extLst>
      <p:ext uri="{BB962C8B-B14F-4D97-AF65-F5344CB8AC3E}">
        <p14:creationId xmlns:p14="http://schemas.microsoft.com/office/powerpoint/2010/main" val="1589012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910064A-3AE9-4E82-BF84-EC47739BCC31}"/>
              </a:ext>
            </a:extLst>
          </p:cNvPr>
          <p:cNvSpPr/>
          <p:nvPr/>
        </p:nvSpPr>
        <p:spPr>
          <a:xfrm>
            <a:off x="-5998980" y="882469"/>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 design">
            <a:extLst>
              <a:ext uri="{FF2B5EF4-FFF2-40B4-BE49-F238E27FC236}">
                <a16:creationId xmlns:a16="http://schemas.microsoft.com/office/drawing/2014/main" id="{BE0B1B1E-3CAB-404E-AF36-A713673B3A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4910" y="1077635"/>
            <a:ext cx="1815296" cy="1815296"/>
          </a:xfrm>
          <a:prstGeom prst="rect">
            <a:avLst/>
          </a:prstGeom>
        </p:spPr>
      </p:pic>
      <p:sp>
        <p:nvSpPr>
          <p:cNvPr id="7" name="TextBox 6">
            <a:extLst>
              <a:ext uri="{FF2B5EF4-FFF2-40B4-BE49-F238E27FC236}">
                <a16:creationId xmlns:a16="http://schemas.microsoft.com/office/drawing/2014/main" id="{2CFD1B6F-0D7D-4DAF-BDE0-55CEC8D8D448}"/>
              </a:ext>
            </a:extLst>
          </p:cNvPr>
          <p:cNvSpPr txBox="1"/>
          <p:nvPr/>
        </p:nvSpPr>
        <p:spPr>
          <a:xfrm>
            <a:off x="3684282" y="466970"/>
            <a:ext cx="4823435" cy="830997"/>
          </a:xfrm>
          <a:prstGeom prst="rect">
            <a:avLst/>
          </a:prstGeom>
          <a:noFill/>
        </p:spPr>
        <p:txBody>
          <a:bodyPr wrap="square" rtlCol="0">
            <a:spAutoFit/>
          </a:bodyPr>
          <a:lstStyle/>
          <a:p>
            <a:pPr algn="ctr"/>
            <a:r>
              <a:rPr lang="en-US" sz="4800" dirty="0">
                <a:solidFill>
                  <a:schemeClr val="bg1"/>
                </a:solidFill>
              </a:rPr>
              <a:t>Edit info</a:t>
            </a:r>
          </a:p>
        </p:txBody>
      </p:sp>
      <p:sp>
        <p:nvSpPr>
          <p:cNvPr id="8" name="TextBox 7">
            <a:extLst>
              <a:ext uri="{FF2B5EF4-FFF2-40B4-BE49-F238E27FC236}">
                <a16:creationId xmlns:a16="http://schemas.microsoft.com/office/drawing/2014/main" id="{0C9BC443-1AD1-41FA-BCD8-D60A0248D597}"/>
              </a:ext>
            </a:extLst>
          </p:cNvPr>
          <p:cNvSpPr txBox="1"/>
          <p:nvPr/>
        </p:nvSpPr>
        <p:spPr>
          <a:xfrm>
            <a:off x="-4671424" y="4136245"/>
            <a:ext cx="2176040" cy="830997"/>
          </a:xfrm>
          <a:prstGeom prst="rect">
            <a:avLst/>
          </a:prstGeom>
          <a:noFill/>
        </p:spPr>
        <p:txBody>
          <a:bodyPr wrap="square" rtlCol="0">
            <a:spAutoFit/>
          </a:bodyPr>
          <a:lstStyle/>
          <a:p>
            <a:pPr algn="ctr"/>
            <a:r>
              <a:rPr lang="en-US" sz="4800" dirty="0">
                <a:solidFill>
                  <a:schemeClr val="bg1"/>
                </a:solidFill>
              </a:rPr>
              <a:t>FR 3</a:t>
            </a:r>
          </a:p>
        </p:txBody>
      </p:sp>
      <p:pic>
        <p:nvPicPr>
          <p:cNvPr id="9" name="Picture 8">
            <a:extLst>
              <a:ext uri="{FF2B5EF4-FFF2-40B4-BE49-F238E27FC236}">
                <a16:creationId xmlns:a16="http://schemas.microsoft.com/office/drawing/2014/main" id="{64CED022-A157-4F6F-BB89-93929B9B56EB}"/>
              </a:ext>
            </a:extLst>
          </p:cNvPr>
          <p:cNvPicPr>
            <a:picLocks noChangeAspect="1"/>
          </p:cNvPicPr>
          <p:nvPr/>
        </p:nvPicPr>
        <p:blipFill rotWithShape="1">
          <a:blip r:embed="rId4">
            <a:extLst>
              <a:ext uri="{28A0092B-C50C-407E-A947-70E740481C1C}">
                <a14:useLocalDpi xmlns:a14="http://schemas.microsoft.com/office/drawing/2010/main" val="0"/>
              </a:ext>
            </a:extLst>
          </a:blip>
          <a:srcRect t="10946" b="9819"/>
          <a:stretch/>
        </p:blipFill>
        <p:spPr>
          <a:xfrm>
            <a:off x="0" y="3341077"/>
            <a:ext cx="12192000" cy="3516923"/>
          </a:xfrm>
          <a:prstGeom prst="rect">
            <a:avLst/>
          </a:prstGeom>
        </p:spPr>
      </p:pic>
      <p:pic>
        <p:nvPicPr>
          <p:cNvPr id="10" name="Picture 9">
            <a:extLst>
              <a:ext uri="{FF2B5EF4-FFF2-40B4-BE49-F238E27FC236}">
                <a16:creationId xmlns:a16="http://schemas.microsoft.com/office/drawing/2014/main" id="{5177649B-BBE8-4AC6-A804-A72AA8B26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2282" y="1467868"/>
            <a:ext cx="3627434" cy="1425063"/>
          </a:xfrm>
          <a:prstGeom prst="rect">
            <a:avLst/>
          </a:prstGeom>
        </p:spPr>
      </p:pic>
    </p:spTree>
    <p:extLst>
      <p:ext uri="{BB962C8B-B14F-4D97-AF65-F5344CB8AC3E}">
        <p14:creationId xmlns:p14="http://schemas.microsoft.com/office/powerpoint/2010/main" val="3919719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BF6B0CC-EE62-4B81-9776-3AD66DAA7A5A}"/>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D6848D-D2F7-4C87-B09D-C781602D8F87}"/>
              </a:ext>
            </a:extLst>
          </p:cNvPr>
          <p:cNvSpPr txBox="1"/>
          <p:nvPr/>
        </p:nvSpPr>
        <p:spPr>
          <a:xfrm>
            <a:off x="2993984" y="3136739"/>
            <a:ext cx="6204030" cy="1938992"/>
          </a:xfrm>
          <a:prstGeom prst="rect">
            <a:avLst/>
          </a:prstGeom>
          <a:noFill/>
        </p:spPr>
        <p:txBody>
          <a:bodyPr wrap="square" rtlCol="0">
            <a:spAutoFit/>
          </a:bodyPr>
          <a:lstStyle/>
          <a:p>
            <a:pPr algn="ctr"/>
            <a:r>
              <a:rPr lang="en-US" sz="4000" dirty="0">
                <a:solidFill>
                  <a:schemeClr val="bg1"/>
                </a:solidFill>
              </a:rPr>
              <a:t>SECURE INFORMATION</a:t>
            </a:r>
          </a:p>
          <a:p>
            <a:pPr algn="ctr"/>
            <a:endParaRPr lang="en-US" sz="4000" dirty="0">
              <a:solidFill>
                <a:schemeClr val="bg1"/>
              </a:solidFill>
            </a:endParaRPr>
          </a:p>
          <a:p>
            <a:pPr algn="ctr"/>
            <a:r>
              <a:rPr lang="en-US" sz="4000" dirty="0">
                <a:solidFill>
                  <a:schemeClr val="bg1"/>
                </a:solidFill>
              </a:rPr>
              <a:t>NON-F</a:t>
            </a:r>
            <a:endParaRPr lang="en-US" sz="3600" dirty="0">
              <a:solidFill>
                <a:schemeClr val="bg1"/>
              </a:solidFill>
            </a:endParaRPr>
          </a:p>
        </p:txBody>
      </p:sp>
      <p:pic>
        <p:nvPicPr>
          <p:cNvPr id="5" name="Graphic 4" descr="Lock">
            <a:extLst>
              <a:ext uri="{FF2B5EF4-FFF2-40B4-BE49-F238E27FC236}">
                <a16:creationId xmlns:a16="http://schemas.microsoft.com/office/drawing/2014/main" id="{F583701D-D605-46A0-B979-2A84274670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1982" y="1380279"/>
            <a:ext cx="1768035" cy="1768035"/>
          </a:xfrm>
          <a:prstGeom prst="rect">
            <a:avLst/>
          </a:prstGeom>
        </p:spPr>
      </p:pic>
    </p:spTree>
    <p:extLst>
      <p:ext uri="{BB962C8B-B14F-4D97-AF65-F5344CB8AC3E}">
        <p14:creationId xmlns:p14="http://schemas.microsoft.com/office/powerpoint/2010/main" val="365797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F1770A83-11C9-41BE-B40F-8A8FB4850B24}"/>
              </a:ext>
            </a:extLst>
          </p:cNvPr>
          <p:cNvSpPr/>
          <p:nvPr/>
        </p:nvSpPr>
        <p:spPr>
          <a:xfrm>
            <a:off x="3433823" y="766823"/>
            <a:ext cx="5324354" cy="5324354"/>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962283-0E72-4B9C-8853-E27568BE7F98}"/>
              </a:ext>
            </a:extLst>
          </p:cNvPr>
          <p:cNvSpPr txBox="1"/>
          <p:nvPr/>
        </p:nvSpPr>
        <p:spPr>
          <a:xfrm>
            <a:off x="3781064" y="3651563"/>
            <a:ext cx="4629872" cy="923330"/>
          </a:xfrm>
          <a:prstGeom prst="rect">
            <a:avLst/>
          </a:prstGeom>
          <a:noFill/>
        </p:spPr>
        <p:txBody>
          <a:bodyPr wrap="square" rtlCol="0">
            <a:spAutoFit/>
          </a:bodyPr>
          <a:lstStyle/>
          <a:p>
            <a:pPr algn="ctr"/>
            <a:r>
              <a:rPr lang="en-US" sz="5400" dirty="0">
                <a:solidFill>
                  <a:schemeClr val="bg1"/>
                </a:solidFill>
              </a:rPr>
              <a:t>CONCLUSION</a:t>
            </a:r>
            <a:endParaRPr lang="en-US" sz="2400" dirty="0">
              <a:solidFill>
                <a:schemeClr val="bg1"/>
              </a:solidFill>
            </a:endParaRPr>
          </a:p>
        </p:txBody>
      </p:sp>
      <p:pic>
        <p:nvPicPr>
          <p:cNvPr id="3" name="Graphic 2" descr="Presentation with checklist RTL">
            <a:extLst>
              <a:ext uri="{FF2B5EF4-FFF2-40B4-BE49-F238E27FC236}">
                <a16:creationId xmlns:a16="http://schemas.microsoft.com/office/drawing/2014/main" id="{0A8084E2-F6D1-4112-B520-4DE884B020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1542" y="1440084"/>
            <a:ext cx="1988916" cy="1988916"/>
          </a:xfrm>
          <a:prstGeom prst="rect">
            <a:avLst/>
          </a:prstGeom>
        </p:spPr>
      </p:pic>
      <p:sp>
        <p:nvSpPr>
          <p:cNvPr id="7" name="TextBox 6">
            <a:extLst>
              <a:ext uri="{FF2B5EF4-FFF2-40B4-BE49-F238E27FC236}">
                <a16:creationId xmlns:a16="http://schemas.microsoft.com/office/drawing/2014/main" id="{4FAE4C54-F84B-4ED3-992D-4351EA8E4B0E}"/>
              </a:ext>
            </a:extLst>
          </p:cNvPr>
          <p:cNvSpPr txBox="1"/>
          <p:nvPr/>
        </p:nvSpPr>
        <p:spPr>
          <a:xfrm>
            <a:off x="13082955" y="2136338"/>
            <a:ext cx="4173414" cy="2585323"/>
          </a:xfrm>
          <a:prstGeom prst="rect">
            <a:avLst/>
          </a:prstGeom>
          <a:noFill/>
        </p:spPr>
        <p:txBody>
          <a:bodyPr wrap="square" rtlCol="0">
            <a:spAutoFit/>
          </a:bodyPr>
          <a:lstStyle/>
          <a:p>
            <a:pPr algn="just"/>
            <a:r>
              <a:rPr lang="en-US" dirty="0">
                <a:solidFill>
                  <a:schemeClr val="bg1"/>
                </a:solidFill>
              </a:rPr>
              <a:t>To conclude our demo for CTS application project, we will summarize the demo in points which are general introduction to the demo, motivation and requirement section which includes functional and non-functional requirement. Finally, we hope that our application give advantage to computer science  college members and visitors.</a:t>
            </a:r>
          </a:p>
        </p:txBody>
      </p:sp>
    </p:spTree>
    <p:extLst>
      <p:ext uri="{BB962C8B-B14F-4D97-AF65-F5344CB8AC3E}">
        <p14:creationId xmlns:p14="http://schemas.microsoft.com/office/powerpoint/2010/main" val="70493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F1770A83-11C9-41BE-B40F-8A8FB4850B24}"/>
              </a:ext>
            </a:extLst>
          </p:cNvPr>
          <p:cNvSpPr/>
          <p:nvPr/>
        </p:nvSpPr>
        <p:spPr>
          <a:xfrm>
            <a:off x="3433823" y="766823"/>
            <a:ext cx="5324354" cy="5324354"/>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962283-0E72-4B9C-8853-E27568BE7F98}"/>
              </a:ext>
            </a:extLst>
          </p:cNvPr>
          <p:cNvSpPr txBox="1"/>
          <p:nvPr/>
        </p:nvSpPr>
        <p:spPr>
          <a:xfrm>
            <a:off x="-4284413" y="3652902"/>
            <a:ext cx="4629872" cy="923330"/>
          </a:xfrm>
          <a:prstGeom prst="rect">
            <a:avLst/>
          </a:prstGeom>
          <a:noFill/>
        </p:spPr>
        <p:txBody>
          <a:bodyPr wrap="square" rtlCol="0">
            <a:spAutoFit/>
          </a:bodyPr>
          <a:lstStyle/>
          <a:p>
            <a:pPr algn="ctr"/>
            <a:r>
              <a:rPr lang="en-US" sz="5400" dirty="0">
                <a:solidFill>
                  <a:schemeClr val="bg1"/>
                </a:solidFill>
              </a:rPr>
              <a:t>CONCLUSION</a:t>
            </a:r>
            <a:endParaRPr lang="en-US" sz="2400" dirty="0">
              <a:solidFill>
                <a:schemeClr val="bg1"/>
              </a:solidFill>
            </a:endParaRPr>
          </a:p>
        </p:txBody>
      </p:sp>
      <p:sp>
        <p:nvSpPr>
          <p:cNvPr id="9" name="TextBox 8">
            <a:extLst>
              <a:ext uri="{FF2B5EF4-FFF2-40B4-BE49-F238E27FC236}">
                <a16:creationId xmlns:a16="http://schemas.microsoft.com/office/drawing/2014/main" id="{C792FFE2-7B5C-4DE8-8152-6795C0AEC8BB}"/>
              </a:ext>
            </a:extLst>
          </p:cNvPr>
          <p:cNvSpPr txBox="1"/>
          <p:nvPr/>
        </p:nvSpPr>
        <p:spPr>
          <a:xfrm>
            <a:off x="4009293" y="2136338"/>
            <a:ext cx="4173414" cy="2585323"/>
          </a:xfrm>
          <a:prstGeom prst="rect">
            <a:avLst/>
          </a:prstGeom>
          <a:noFill/>
        </p:spPr>
        <p:txBody>
          <a:bodyPr wrap="square" rtlCol="0">
            <a:spAutoFit/>
          </a:bodyPr>
          <a:lstStyle/>
          <a:p>
            <a:pPr algn="just"/>
            <a:r>
              <a:rPr lang="en-US" dirty="0">
                <a:solidFill>
                  <a:schemeClr val="bg1"/>
                </a:solidFill>
              </a:rPr>
              <a:t>To conclude our demo for CTS application project, we will summarize the demo in points which are general introduction to the demo, motivation and requirement section which includes functional and non-functional requirement. Finally, we hope that our application give advantage to computer science  college members and visitors.</a:t>
            </a:r>
          </a:p>
        </p:txBody>
      </p:sp>
      <p:pic>
        <p:nvPicPr>
          <p:cNvPr id="3" name="Graphic 2" descr="Presentation with checklist RTL">
            <a:extLst>
              <a:ext uri="{FF2B5EF4-FFF2-40B4-BE49-F238E27FC236}">
                <a16:creationId xmlns:a16="http://schemas.microsoft.com/office/drawing/2014/main" id="{0A8084E2-F6D1-4112-B520-4DE884B020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3935" y="1441423"/>
            <a:ext cx="1988916" cy="1988916"/>
          </a:xfrm>
          <a:prstGeom prst="rect">
            <a:avLst/>
          </a:prstGeom>
        </p:spPr>
      </p:pic>
    </p:spTree>
    <p:extLst>
      <p:ext uri="{BB962C8B-B14F-4D97-AF65-F5344CB8AC3E}">
        <p14:creationId xmlns:p14="http://schemas.microsoft.com/office/powerpoint/2010/main" val="180827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39DB5F5-3464-4EA4-9E38-19D7C0D49D55}"/>
              </a:ext>
            </a:extLst>
          </p:cNvPr>
          <p:cNvSpPr/>
          <p:nvPr/>
        </p:nvSpPr>
        <p:spPr>
          <a:xfrm>
            <a:off x="4377159" y="1679679"/>
            <a:ext cx="3437681" cy="3437681"/>
          </a:xfrm>
          <a:prstGeom prst="ellipse">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17BF00-19C7-4DB7-A1F6-4495BBF0105F}"/>
              </a:ext>
            </a:extLst>
          </p:cNvPr>
          <p:cNvSpPr txBox="1"/>
          <p:nvPr/>
        </p:nvSpPr>
        <p:spPr>
          <a:xfrm>
            <a:off x="4515347" y="3259624"/>
            <a:ext cx="3161304" cy="584775"/>
          </a:xfrm>
          <a:prstGeom prst="rect">
            <a:avLst/>
          </a:prstGeom>
          <a:noFill/>
        </p:spPr>
        <p:txBody>
          <a:bodyPr wrap="square" rtlCol="0">
            <a:spAutoFit/>
          </a:bodyPr>
          <a:lstStyle/>
          <a:p>
            <a:r>
              <a:rPr lang="en-US" sz="3200" dirty="0">
                <a:solidFill>
                  <a:schemeClr val="bg1"/>
                </a:solidFill>
              </a:rPr>
              <a:t>TEAM MEMBERS</a:t>
            </a:r>
          </a:p>
        </p:txBody>
      </p:sp>
      <p:pic>
        <p:nvPicPr>
          <p:cNvPr id="9" name="Graphic 8" descr="Users">
            <a:extLst>
              <a:ext uri="{FF2B5EF4-FFF2-40B4-BE49-F238E27FC236}">
                <a16:creationId xmlns:a16="http://schemas.microsoft.com/office/drawing/2014/main" id="{AE9254EF-927D-4D60-A226-6819354B0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4058" y="1941073"/>
            <a:ext cx="1363883" cy="1363883"/>
          </a:xfrm>
          <a:prstGeom prst="rect">
            <a:avLst/>
          </a:prstGeom>
        </p:spPr>
      </p:pic>
      <p:graphicFrame>
        <p:nvGraphicFramePr>
          <p:cNvPr id="8" name="Table 2">
            <a:extLst>
              <a:ext uri="{FF2B5EF4-FFF2-40B4-BE49-F238E27FC236}">
                <a16:creationId xmlns:a16="http://schemas.microsoft.com/office/drawing/2014/main" id="{F0A0ED72-1122-40C2-A94C-C1F1CCB09147}"/>
              </a:ext>
            </a:extLst>
          </p:cNvPr>
          <p:cNvGraphicFramePr>
            <a:graphicFrameLocks noGrp="1"/>
          </p:cNvGraphicFramePr>
          <p:nvPr>
            <p:extLst>
              <p:ext uri="{D42A27DB-BD31-4B8C-83A1-F6EECF244321}">
                <p14:modId xmlns:p14="http://schemas.microsoft.com/office/powerpoint/2010/main" val="324323707"/>
              </p:ext>
            </p:extLst>
          </p:nvPr>
        </p:nvGraphicFramePr>
        <p:xfrm>
          <a:off x="12677833" y="1941073"/>
          <a:ext cx="8127999" cy="2219960"/>
        </p:xfrm>
        <a:graphic>
          <a:graphicData uri="http://schemas.openxmlformats.org/drawingml/2006/table">
            <a:tbl>
              <a:tblPr firstRow="1" bandRow="1">
                <a:tableStyleId>{5C22544A-7EE6-4342-B048-85BDC9FD1C3A}</a:tableStyleId>
              </a:tblPr>
              <a:tblGrid>
                <a:gridCol w="2890982">
                  <a:extLst>
                    <a:ext uri="{9D8B030D-6E8A-4147-A177-3AD203B41FA5}">
                      <a16:colId xmlns:a16="http://schemas.microsoft.com/office/drawing/2014/main" val="148244459"/>
                    </a:ext>
                  </a:extLst>
                </a:gridCol>
                <a:gridCol w="2527684">
                  <a:extLst>
                    <a:ext uri="{9D8B030D-6E8A-4147-A177-3AD203B41FA5}">
                      <a16:colId xmlns:a16="http://schemas.microsoft.com/office/drawing/2014/main" val="1863069112"/>
                    </a:ext>
                  </a:extLst>
                </a:gridCol>
                <a:gridCol w="2709333">
                  <a:extLst>
                    <a:ext uri="{9D8B030D-6E8A-4147-A177-3AD203B41FA5}">
                      <a16:colId xmlns:a16="http://schemas.microsoft.com/office/drawing/2014/main" val="4142109849"/>
                    </a:ext>
                  </a:extLst>
                </a:gridCol>
              </a:tblGrid>
              <a:tr h="370840">
                <a:tc>
                  <a:txBody>
                    <a:bodyPr/>
                    <a:lstStyle/>
                    <a:p>
                      <a:r>
                        <a:rPr lang="en-US" dirty="0"/>
                        <a:t>Name</a:t>
                      </a:r>
                    </a:p>
                  </a:txBody>
                  <a:tcPr/>
                </a:tc>
                <a:tc>
                  <a:txBody>
                    <a:bodyPr/>
                    <a:lstStyle/>
                    <a:p>
                      <a:r>
                        <a:rPr lang="en-US" dirty="0"/>
                        <a:t>Profile</a:t>
                      </a:r>
                    </a:p>
                  </a:txBody>
                  <a:tcPr/>
                </a:tc>
                <a:tc>
                  <a:txBody>
                    <a:bodyPr/>
                    <a:lstStyle/>
                    <a:p>
                      <a:r>
                        <a:rPr lang="en-US" dirty="0"/>
                        <a:t>Profile URL</a:t>
                      </a:r>
                    </a:p>
                  </a:txBody>
                  <a:tcPr/>
                </a:tc>
                <a:extLst>
                  <a:ext uri="{0D108BD9-81ED-4DB2-BD59-A6C34878D82A}">
                    <a16:rowId xmlns:a16="http://schemas.microsoft.com/office/drawing/2014/main" val="2896161371"/>
                  </a:ext>
                </a:extLst>
              </a:tr>
              <a:tr h="171288">
                <a:tc>
                  <a:txBody>
                    <a:bodyPr/>
                    <a:lstStyle/>
                    <a:p>
                      <a:pPr algn="l"/>
                      <a:r>
                        <a:rPr lang="en-US" dirty="0">
                          <a:solidFill>
                            <a:schemeClr val="tx1"/>
                          </a:solidFill>
                        </a:rPr>
                        <a:t>Ahmed </a:t>
                      </a:r>
                      <a:r>
                        <a:rPr lang="en-US" dirty="0" err="1">
                          <a:solidFill>
                            <a:schemeClr val="tx1"/>
                          </a:solidFill>
                        </a:rPr>
                        <a:t>majed</a:t>
                      </a:r>
                      <a:r>
                        <a:rPr lang="en-US" dirty="0">
                          <a:solidFill>
                            <a:schemeClr val="tx1"/>
                          </a:solidFill>
                        </a:rPr>
                        <a:t> Alotaibi</a:t>
                      </a:r>
                    </a:p>
                  </a:txBody>
                  <a:tcPr/>
                </a:tc>
                <a:tc>
                  <a:txBody>
                    <a:bodyPr/>
                    <a:lstStyle/>
                    <a:p>
                      <a:r>
                        <a:rPr lang="en-US" dirty="0" err="1"/>
                        <a:t>AhmedMaj</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AhmedMaj.github.io</a:t>
                      </a:r>
                    </a:p>
                  </a:txBody>
                  <a:tcPr/>
                </a:tc>
                <a:extLst>
                  <a:ext uri="{0D108BD9-81ED-4DB2-BD59-A6C34878D82A}">
                    <a16:rowId xmlns:a16="http://schemas.microsoft.com/office/drawing/2014/main" val="41109038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Fahad </a:t>
                      </a:r>
                      <a:r>
                        <a:rPr lang="en-US" dirty="0" err="1">
                          <a:solidFill>
                            <a:schemeClr val="tx1"/>
                          </a:solidFill>
                        </a:rPr>
                        <a:t>abdulaziz</a:t>
                      </a:r>
                      <a:r>
                        <a:rPr lang="en-US" dirty="0">
                          <a:solidFill>
                            <a:schemeClr val="tx1"/>
                          </a:solidFill>
                        </a:rPr>
                        <a:t> Alshaya</a:t>
                      </a:r>
                    </a:p>
                  </a:txBody>
                  <a:tcPr/>
                </a:tc>
                <a:tc>
                  <a:txBody>
                    <a:bodyPr/>
                    <a:lstStyle/>
                    <a:p>
                      <a:r>
                        <a:rPr lang="en-US" dirty="0" err="1"/>
                        <a:t>FahadAlshaya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FahadAlshaya.github.io</a:t>
                      </a:r>
                    </a:p>
                  </a:txBody>
                  <a:tcPr/>
                </a:tc>
                <a:extLst>
                  <a:ext uri="{0D108BD9-81ED-4DB2-BD59-A6C34878D82A}">
                    <a16:rowId xmlns:a16="http://schemas.microsoft.com/office/drawing/2014/main" val="4010183692"/>
                  </a:ext>
                </a:extLst>
              </a:tr>
              <a:tr h="370840">
                <a:tc>
                  <a:txBody>
                    <a:bodyPr/>
                    <a:lstStyle/>
                    <a:p>
                      <a:pPr algn="l"/>
                      <a:r>
                        <a:rPr lang="en-US" dirty="0">
                          <a:solidFill>
                            <a:schemeClr val="tx1"/>
                          </a:solidFill>
                        </a:rPr>
                        <a:t>Mohammed Khaled </a:t>
                      </a:r>
                      <a:r>
                        <a:rPr lang="en-US" dirty="0" err="1">
                          <a:solidFill>
                            <a:schemeClr val="tx1"/>
                          </a:solidFill>
                        </a:rPr>
                        <a:t>Alnasser</a:t>
                      </a:r>
                      <a:endParaRPr lang="en-US" dirty="0">
                        <a:solidFill>
                          <a:schemeClr val="tx1"/>
                        </a:solidFill>
                      </a:endParaRPr>
                    </a:p>
                  </a:txBody>
                  <a:tcPr/>
                </a:tc>
                <a:tc>
                  <a:txBody>
                    <a:bodyPr/>
                    <a:lstStyle/>
                    <a:p>
                      <a:r>
                        <a:rPr lang="en-US" dirty="0" err="1"/>
                        <a:t>Mohamadns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Mohamadns.github.io</a:t>
                      </a:r>
                    </a:p>
                  </a:txBody>
                  <a:tcPr/>
                </a:tc>
                <a:extLst>
                  <a:ext uri="{0D108BD9-81ED-4DB2-BD59-A6C34878D82A}">
                    <a16:rowId xmlns:a16="http://schemas.microsoft.com/office/drawing/2014/main" val="2711982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Khalid </a:t>
                      </a:r>
                      <a:r>
                        <a:rPr lang="en-US" dirty="0" err="1">
                          <a:solidFill>
                            <a:schemeClr val="tx1"/>
                          </a:solidFill>
                        </a:rPr>
                        <a:t>abdulaziz</a:t>
                      </a:r>
                      <a:r>
                        <a:rPr lang="en-US" dirty="0">
                          <a:solidFill>
                            <a:schemeClr val="tx1"/>
                          </a:solidFill>
                        </a:rPr>
                        <a:t> Alotaibi</a:t>
                      </a:r>
                    </a:p>
                  </a:txBody>
                  <a:tcPr/>
                </a:tc>
                <a:tc>
                  <a:txBody>
                    <a:bodyPr/>
                    <a:lstStyle/>
                    <a:p>
                      <a:r>
                        <a:rPr lang="en-US" dirty="0"/>
                        <a:t>Kaalotaibi37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Kaalotaibi37.github.io</a:t>
                      </a:r>
                    </a:p>
                  </a:txBody>
                  <a:tcPr/>
                </a:tc>
                <a:extLst>
                  <a:ext uri="{0D108BD9-81ED-4DB2-BD59-A6C34878D82A}">
                    <a16:rowId xmlns:a16="http://schemas.microsoft.com/office/drawing/2014/main" val="1786466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Ibraheem</a:t>
                      </a:r>
                      <a:r>
                        <a:rPr lang="en-US" dirty="0">
                          <a:solidFill>
                            <a:schemeClr val="tx1"/>
                          </a:solidFill>
                        </a:rPr>
                        <a:t> Al-</a:t>
                      </a:r>
                      <a:r>
                        <a:rPr lang="en-US" dirty="0" err="1">
                          <a:solidFill>
                            <a:schemeClr val="tx1"/>
                          </a:solidFill>
                        </a:rPr>
                        <a:t>tuwayijiri</a:t>
                      </a:r>
                      <a:endParaRPr lang="en-US" dirty="0">
                        <a:solidFill>
                          <a:schemeClr val="tx1"/>
                        </a:solidFill>
                      </a:endParaRPr>
                    </a:p>
                  </a:txBody>
                  <a:tcPr/>
                </a:tc>
                <a:tc>
                  <a:txBody>
                    <a:bodyPr/>
                    <a:lstStyle/>
                    <a:p>
                      <a:r>
                        <a:rPr lang="en-US" dirty="0" err="1"/>
                        <a:t>IbrahemSaleh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IbrahemSaleh.github.io</a:t>
                      </a:r>
                    </a:p>
                  </a:txBody>
                  <a:tcPr/>
                </a:tc>
                <a:extLst>
                  <a:ext uri="{0D108BD9-81ED-4DB2-BD59-A6C34878D82A}">
                    <a16:rowId xmlns:a16="http://schemas.microsoft.com/office/drawing/2014/main" val="3160929314"/>
                  </a:ext>
                </a:extLst>
              </a:tr>
            </a:tbl>
          </a:graphicData>
        </a:graphic>
      </p:graphicFrame>
      <p:sp>
        <p:nvSpPr>
          <p:cNvPr id="10" name="TextBox 9">
            <a:extLst>
              <a:ext uri="{FF2B5EF4-FFF2-40B4-BE49-F238E27FC236}">
                <a16:creationId xmlns:a16="http://schemas.microsoft.com/office/drawing/2014/main" id="{9934949D-C030-4041-B029-CD4493BFB6F6}"/>
              </a:ext>
            </a:extLst>
          </p:cNvPr>
          <p:cNvSpPr txBox="1"/>
          <p:nvPr/>
        </p:nvSpPr>
        <p:spPr>
          <a:xfrm>
            <a:off x="14261252" y="4729130"/>
            <a:ext cx="4517816" cy="954107"/>
          </a:xfrm>
          <a:prstGeom prst="rect">
            <a:avLst/>
          </a:prstGeom>
          <a:noFill/>
        </p:spPr>
        <p:txBody>
          <a:bodyPr wrap="square" rtlCol="0">
            <a:spAutoFit/>
          </a:bodyPr>
          <a:lstStyle/>
          <a:p>
            <a:pPr algn="ctr"/>
            <a:r>
              <a:rPr lang="en-US" sz="2800" dirty="0">
                <a:solidFill>
                  <a:srgbClr val="FF0000"/>
                </a:solidFill>
              </a:rPr>
              <a:t>Supervisor</a:t>
            </a:r>
          </a:p>
          <a:p>
            <a:pPr algn="ctr"/>
            <a:r>
              <a:rPr lang="en-US" sz="2800" dirty="0" err="1">
                <a:solidFill>
                  <a:srgbClr val="FF0000"/>
                </a:solidFill>
              </a:rPr>
              <a:t>Dr.Sultan</a:t>
            </a:r>
            <a:r>
              <a:rPr lang="en-US" sz="2800" dirty="0">
                <a:solidFill>
                  <a:srgbClr val="FF0000"/>
                </a:solidFill>
              </a:rPr>
              <a:t> </a:t>
            </a:r>
            <a:r>
              <a:rPr lang="en-US" sz="2800" dirty="0" err="1">
                <a:solidFill>
                  <a:srgbClr val="FF0000"/>
                </a:solidFill>
              </a:rPr>
              <a:t>Alqahtani</a:t>
            </a:r>
            <a:endParaRPr lang="en-US" sz="2800" dirty="0">
              <a:solidFill>
                <a:srgbClr val="FF0000"/>
              </a:solidFill>
            </a:endParaRPr>
          </a:p>
        </p:txBody>
      </p:sp>
    </p:spTree>
    <p:extLst>
      <p:ext uri="{BB962C8B-B14F-4D97-AF65-F5344CB8AC3E}">
        <p14:creationId xmlns:p14="http://schemas.microsoft.com/office/powerpoint/2010/main" val="4113423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39DB5F5-3464-4EA4-9E38-19D7C0D49D55}"/>
              </a:ext>
            </a:extLst>
          </p:cNvPr>
          <p:cNvSpPr/>
          <p:nvPr/>
        </p:nvSpPr>
        <p:spPr>
          <a:xfrm>
            <a:off x="-4063457" y="1710159"/>
            <a:ext cx="3437681" cy="3437681"/>
          </a:xfrm>
          <a:prstGeom prst="ellipse">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17BF00-19C7-4DB7-A1F6-4495BBF0105F}"/>
              </a:ext>
            </a:extLst>
          </p:cNvPr>
          <p:cNvSpPr txBox="1"/>
          <p:nvPr/>
        </p:nvSpPr>
        <p:spPr>
          <a:xfrm>
            <a:off x="4515348" y="695960"/>
            <a:ext cx="3161304" cy="584775"/>
          </a:xfrm>
          <a:prstGeom prst="rect">
            <a:avLst/>
          </a:prstGeom>
          <a:noFill/>
        </p:spPr>
        <p:txBody>
          <a:bodyPr wrap="square" rtlCol="0">
            <a:spAutoFit/>
          </a:bodyPr>
          <a:lstStyle/>
          <a:p>
            <a:r>
              <a:rPr lang="en-US" sz="3200" dirty="0">
                <a:solidFill>
                  <a:schemeClr val="bg1"/>
                </a:solidFill>
              </a:rPr>
              <a:t>TEAM MEMBERS</a:t>
            </a:r>
          </a:p>
        </p:txBody>
      </p:sp>
      <p:pic>
        <p:nvPicPr>
          <p:cNvPr id="9" name="Graphic 8" descr="Users">
            <a:extLst>
              <a:ext uri="{FF2B5EF4-FFF2-40B4-BE49-F238E27FC236}">
                <a16:creationId xmlns:a16="http://schemas.microsoft.com/office/drawing/2014/main" id="{AE9254EF-927D-4D60-A226-6819354B0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6558" y="1971553"/>
            <a:ext cx="1363883" cy="1363883"/>
          </a:xfrm>
          <a:prstGeom prst="rect">
            <a:avLst/>
          </a:prstGeom>
        </p:spPr>
      </p:pic>
      <p:graphicFrame>
        <p:nvGraphicFramePr>
          <p:cNvPr id="2" name="Table 2">
            <a:extLst>
              <a:ext uri="{FF2B5EF4-FFF2-40B4-BE49-F238E27FC236}">
                <a16:creationId xmlns:a16="http://schemas.microsoft.com/office/drawing/2014/main" id="{B9E1409D-0537-4141-A46E-6431C6C62BF7}"/>
              </a:ext>
            </a:extLst>
          </p:cNvPr>
          <p:cNvGraphicFramePr>
            <a:graphicFrameLocks noGrp="1"/>
          </p:cNvGraphicFramePr>
          <p:nvPr>
            <p:extLst>
              <p:ext uri="{D42A27DB-BD31-4B8C-83A1-F6EECF244321}">
                <p14:modId xmlns:p14="http://schemas.microsoft.com/office/powerpoint/2010/main" val="1076334716"/>
              </p:ext>
            </p:extLst>
          </p:nvPr>
        </p:nvGraphicFramePr>
        <p:xfrm>
          <a:off x="2253673" y="1710159"/>
          <a:ext cx="8127999" cy="2219960"/>
        </p:xfrm>
        <a:graphic>
          <a:graphicData uri="http://schemas.openxmlformats.org/drawingml/2006/table">
            <a:tbl>
              <a:tblPr firstRow="1" bandRow="1">
                <a:tableStyleId>{5C22544A-7EE6-4342-B048-85BDC9FD1C3A}</a:tableStyleId>
              </a:tblPr>
              <a:tblGrid>
                <a:gridCol w="2890982">
                  <a:extLst>
                    <a:ext uri="{9D8B030D-6E8A-4147-A177-3AD203B41FA5}">
                      <a16:colId xmlns:a16="http://schemas.microsoft.com/office/drawing/2014/main" val="148244459"/>
                    </a:ext>
                  </a:extLst>
                </a:gridCol>
                <a:gridCol w="2527684">
                  <a:extLst>
                    <a:ext uri="{9D8B030D-6E8A-4147-A177-3AD203B41FA5}">
                      <a16:colId xmlns:a16="http://schemas.microsoft.com/office/drawing/2014/main" val="1863069112"/>
                    </a:ext>
                  </a:extLst>
                </a:gridCol>
                <a:gridCol w="2709333">
                  <a:extLst>
                    <a:ext uri="{9D8B030D-6E8A-4147-A177-3AD203B41FA5}">
                      <a16:colId xmlns:a16="http://schemas.microsoft.com/office/drawing/2014/main" val="4142109849"/>
                    </a:ext>
                  </a:extLst>
                </a:gridCol>
              </a:tblGrid>
              <a:tr h="370840">
                <a:tc>
                  <a:txBody>
                    <a:bodyPr/>
                    <a:lstStyle/>
                    <a:p>
                      <a:r>
                        <a:rPr lang="en-US" dirty="0"/>
                        <a:t>Name</a:t>
                      </a:r>
                    </a:p>
                  </a:txBody>
                  <a:tcPr/>
                </a:tc>
                <a:tc>
                  <a:txBody>
                    <a:bodyPr/>
                    <a:lstStyle/>
                    <a:p>
                      <a:r>
                        <a:rPr lang="en-US" dirty="0"/>
                        <a:t>Profile</a:t>
                      </a:r>
                    </a:p>
                  </a:txBody>
                  <a:tcPr/>
                </a:tc>
                <a:tc>
                  <a:txBody>
                    <a:bodyPr/>
                    <a:lstStyle/>
                    <a:p>
                      <a:r>
                        <a:rPr lang="en-US" dirty="0"/>
                        <a:t>Profile URL</a:t>
                      </a:r>
                    </a:p>
                  </a:txBody>
                  <a:tcPr/>
                </a:tc>
                <a:extLst>
                  <a:ext uri="{0D108BD9-81ED-4DB2-BD59-A6C34878D82A}">
                    <a16:rowId xmlns:a16="http://schemas.microsoft.com/office/drawing/2014/main" val="2896161371"/>
                  </a:ext>
                </a:extLst>
              </a:tr>
              <a:tr h="171288">
                <a:tc>
                  <a:txBody>
                    <a:bodyPr/>
                    <a:lstStyle/>
                    <a:p>
                      <a:pPr algn="l"/>
                      <a:r>
                        <a:rPr lang="en-US" dirty="0">
                          <a:solidFill>
                            <a:schemeClr val="tx1"/>
                          </a:solidFill>
                        </a:rPr>
                        <a:t>Ahmed </a:t>
                      </a:r>
                      <a:r>
                        <a:rPr lang="en-US" dirty="0" err="1">
                          <a:solidFill>
                            <a:schemeClr val="tx1"/>
                          </a:solidFill>
                        </a:rPr>
                        <a:t>majed</a:t>
                      </a:r>
                      <a:r>
                        <a:rPr lang="en-US" dirty="0">
                          <a:solidFill>
                            <a:schemeClr val="tx1"/>
                          </a:solidFill>
                        </a:rPr>
                        <a:t> Alotaibi</a:t>
                      </a:r>
                    </a:p>
                  </a:txBody>
                  <a:tcPr/>
                </a:tc>
                <a:tc>
                  <a:txBody>
                    <a:bodyPr/>
                    <a:lstStyle/>
                    <a:p>
                      <a:r>
                        <a:rPr lang="en-US" dirty="0" err="1"/>
                        <a:t>AhmedMaj</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AhmedMaj.github.io</a:t>
                      </a:r>
                    </a:p>
                  </a:txBody>
                  <a:tcPr/>
                </a:tc>
                <a:extLst>
                  <a:ext uri="{0D108BD9-81ED-4DB2-BD59-A6C34878D82A}">
                    <a16:rowId xmlns:a16="http://schemas.microsoft.com/office/drawing/2014/main" val="41109038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Fahad </a:t>
                      </a:r>
                      <a:r>
                        <a:rPr lang="en-US" dirty="0" err="1">
                          <a:solidFill>
                            <a:schemeClr val="tx1"/>
                          </a:solidFill>
                        </a:rPr>
                        <a:t>abdulaziz</a:t>
                      </a:r>
                      <a:r>
                        <a:rPr lang="en-US" dirty="0">
                          <a:solidFill>
                            <a:schemeClr val="tx1"/>
                          </a:solidFill>
                        </a:rPr>
                        <a:t> Alshaya</a:t>
                      </a:r>
                    </a:p>
                  </a:txBody>
                  <a:tcPr/>
                </a:tc>
                <a:tc>
                  <a:txBody>
                    <a:bodyPr/>
                    <a:lstStyle/>
                    <a:p>
                      <a:r>
                        <a:rPr lang="en-US" dirty="0" err="1"/>
                        <a:t>FahadAlshaya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FahadAlshaya.github.io</a:t>
                      </a:r>
                    </a:p>
                  </a:txBody>
                  <a:tcPr/>
                </a:tc>
                <a:extLst>
                  <a:ext uri="{0D108BD9-81ED-4DB2-BD59-A6C34878D82A}">
                    <a16:rowId xmlns:a16="http://schemas.microsoft.com/office/drawing/2014/main" val="4010183692"/>
                  </a:ext>
                </a:extLst>
              </a:tr>
              <a:tr h="370840">
                <a:tc>
                  <a:txBody>
                    <a:bodyPr/>
                    <a:lstStyle/>
                    <a:p>
                      <a:pPr algn="l"/>
                      <a:r>
                        <a:rPr lang="en-US" dirty="0">
                          <a:solidFill>
                            <a:schemeClr val="tx1"/>
                          </a:solidFill>
                        </a:rPr>
                        <a:t>Mohammed Khaled </a:t>
                      </a:r>
                      <a:r>
                        <a:rPr lang="en-US" dirty="0" err="1">
                          <a:solidFill>
                            <a:schemeClr val="tx1"/>
                          </a:solidFill>
                        </a:rPr>
                        <a:t>Alnasser</a:t>
                      </a:r>
                      <a:endParaRPr lang="en-US" dirty="0">
                        <a:solidFill>
                          <a:schemeClr val="tx1"/>
                        </a:solidFill>
                      </a:endParaRPr>
                    </a:p>
                  </a:txBody>
                  <a:tcPr/>
                </a:tc>
                <a:tc>
                  <a:txBody>
                    <a:bodyPr/>
                    <a:lstStyle/>
                    <a:p>
                      <a:r>
                        <a:rPr lang="en-US" dirty="0" err="1"/>
                        <a:t>Mohamadns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Mohamadns.github.io</a:t>
                      </a:r>
                    </a:p>
                  </a:txBody>
                  <a:tcPr/>
                </a:tc>
                <a:extLst>
                  <a:ext uri="{0D108BD9-81ED-4DB2-BD59-A6C34878D82A}">
                    <a16:rowId xmlns:a16="http://schemas.microsoft.com/office/drawing/2014/main" val="2711982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Khalid </a:t>
                      </a:r>
                      <a:r>
                        <a:rPr lang="en-US" dirty="0" err="1">
                          <a:solidFill>
                            <a:schemeClr val="tx1"/>
                          </a:solidFill>
                        </a:rPr>
                        <a:t>abdulaziz</a:t>
                      </a:r>
                      <a:r>
                        <a:rPr lang="en-US" dirty="0">
                          <a:solidFill>
                            <a:schemeClr val="tx1"/>
                          </a:solidFill>
                        </a:rPr>
                        <a:t> Alotaibi</a:t>
                      </a:r>
                    </a:p>
                  </a:txBody>
                  <a:tcPr/>
                </a:tc>
                <a:tc>
                  <a:txBody>
                    <a:bodyPr/>
                    <a:lstStyle/>
                    <a:p>
                      <a:r>
                        <a:rPr lang="en-US" dirty="0"/>
                        <a:t>Kaalotaibi37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Kaalotaibi37.github.io</a:t>
                      </a:r>
                    </a:p>
                  </a:txBody>
                  <a:tcPr/>
                </a:tc>
                <a:extLst>
                  <a:ext uri="{0D108BD9-81ED-4DB2-BD59-A6C34878D82A}">
                    <a16:rowId xmlns:a16="http://schemas.microsoft.com/office/drawing/2014/main" val="1786466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Ibraheem</a:t>
                      </a:r>
                      <a:r>
                        <a:rPr lang="en-US" dirty="0">
                          <a:solidFill>
                            <a:schemeClr val="tx1"/>
                          </a:solidFill>
                        </a:rPr>
                        <a:t> Al-</a:t>
                      </a:r>
                      <a:r>
                        <a:rPr lang="en-US" dirty="0" err="1">
                          <a:solidFill>
                            <a:schemeClr val="tx1"/>
                          </a:solidFill>
                        </a:rPr>
                        <a:t>tuwayijiri</a:t>
                      </a:r>
                      <a:endParaRPr lang="en-US" dirty="0">
                        <a:solidFill>
                          <a:schemeClr val="tx1"/>
                        </a:solidFill>
                      </a:endParaRPr>
                    </a:p>
                  </a:txBody>
                  <a:tcPr/>
                </a:tc>
                <a:tc>
                  <a:txBody>
                    <a:bodyPr/>
                    <a:lstStyle/>
                    <a:p>
                      <a:r>
                        <a:rPr lang="en-US" dirty="0" err="1"/>
                        <a:t>IbrahemSaleh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IbrahemSaleh.github.io</a:t>
                      </a:r>
                    </a:p>
                  </a:txBody>
                  <a:tcPr/>
                </a:tc>
                <a:extLst>
                  <a:ext uri="{0D108BD9-81ED-4DB2-BD59-A6C34878D82A}">
                    <a16:rowId xmlns:a16="http://schemas.microsoft.com/office/drawing/2014/main" val="3160929314"/>
                  </a:ext>
                </a:extLst>
              </a:tr>
            </a:tbl>
          </a:graphicData>
        </a:graphic>
      </p:graphicFrame>
      <p:sp>
        <p:nvSpPr>
          <p:cNvPr id="8" name="TextBox 7">
            <a:extLst>
              <a:ext uri="{FF2B5EF4-FFF2-40B4-BE49-F238E27FC236}">
                <a16:creationId xmlns:a16="http://schemas.microsoft.com/office/drawing/2014/main" id="{EBE8C99E-5A9C-4B17-BBD5-74B965EDF6E5}"/>
              </a:ext>
            </a:extLst>
          </p:cNvPr>
          <p:cNvSpPr txBox="1"/>
          <p:nvPr/>
        </p:nvSpPr>
        <p:spPr>
          <a:xfrm>
            <a:off x="3837092" y="4498216"/>
            <a:ext cx="4517816" cy="954107"/>
          </a:xfrm>
          <a:prstGeom prst="rect">
            <a:avLst/>
          </a:prstGeom>
          <a:noFill/>
        </p:spPr>
        <p:txBody>
          <a:bodyPr wrap="square" rtlCol="0">
            <a:spAutoFit/>
          </a:bodyPr>
          <a:lstStyle/>
          <a:p>
            <a:pPr algn="ctr"/>
            <a:r>
              <a:rPr lang="en-US" sz="2800" dirty="0">
                <a:solidFill>
                  <a:srgbClr val="FF0000"/>
                </a:solidFill>
              </a:rPr>
              <a:t>Supervisor</a:t>
            </a:r>
          </a:p>
          <a:p>
            <a:pPr algn="ctr"/>
            <a:r>
              <a:rPr lang="en-US" sz="2800" dirty="0" err="1">
                <a:solidFill>
                  <a:srgbClr val="FF0000"/>
                </a:solidFill>
              </a:rPr>
              <a:t>Dr.Sultan</a:t>
            </a:r>
            <a:r>
              <a:rPr lang="en-US" sz="2800" dirty="0">
                <a:solidFill>
                  <a:srgbClr val="FF0000"/>
                </a:solidFill>
              </a:rPr>
              <a:t> </a:t>
            </a:r>
            <a:r>
              <a:rPr lang="en-US" sz="2800" dirty="0" err="1">
                <a:solidFill>
                  <a:srgbClr val="FF0000"/>
                </a:solidFill>
              </a:rPr>
              <a:t>Alqahtani</a:t>
            </a:r>
            <a:endParaRPr lang="en-US" sz="2800" dirty="0">
              <a:solidFill>
                <a:srgbClr val="FF0000"/>
              </a:solidFill>
            </a:endParaRPr>
          </a:p>
        </p:txBody>
      </p:sp>
    </p:spTree>
    <p:extLst>
      <p:ext uri="{BB962C8B-B14F-4D97-AF65-F5344CB8AC3E}">
        <p14:creationId xmlns:p14="http://schemas.microsoft.com/office/powerpoint/2010/main" val="316535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F1770A83-11C9-41BE-B40F-8A8FB4850B24}"/>
              </a:ext>
            </a:extLst>
          </p:cNvPr>
          <p:cNvSpPr/>
          <p:nvPr/>
        </p:nvSpPr>
        <p:spPr>
          <a:xfrm>
            <a:off x="3393311" y="723666"/>
            <a:ext cx="5405377" cy="5405377"/>
          </a:xfrm>
          <a:prstGeom prst="flowChartConnec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15C727A-1C96-4DC4-8B10-BC236944D265}"/>
              </a:ext>
            </a:extLst>
          </p:cNvPr>
          <p:cNvSpPr txBox="1"/>
          <p:nvPr/>
        </p:nvSpPr>
        <p:spPr>
          <a:xfrm>
            <a:off x="-4629872" y="3767156"/>
            <a:ext cx="4629872" cy="923330"/>
          </a:xfrm>
          <a:prstGeom prst="rect">
            <a:avLst/>
          </a:prstGeom>
          <a:noFill/>
        </p:spPr>
        <p:txBody>
          <a:bodyPr wrap="square" rtlCol="0">
            <a:spAutoFit/>
          </a:bodyPr>
          <a:lstStyle/>
          <a:p>
            <a:pPr algn="ctr"/>
            <a:r>
              <a:rPr lang="en-US" sz="5400" dirty="0">
                <a:solidFill>
                  <a:schemeClr val="bg1"/>
                </a:solidFill>
              </a:rPr>
              <a:t>INTRODUCTION</a:t>
            </a:r>
            <a:endParaRPr lang="en-US" sz="2400" dirty="0">
              <a:solidFill>
                <a:schemeClr val="bg1"/>
              </a:solidFill>
            </a:endParaRPr>
          </a:p>
        </p:txBody>
      </p:sp>
      <p:pic>
        <p:nvPicPr>
          <p:cNvPr id="9" name="Graphic 8" descr="Teacher">
            <a:extLst>
              <a:ext uri="{FF2B5EF4-FFF2-40B4-BE49-F238E27FC236}">
                <a16:creationId xmlns:a16="http://schemas.microsoft.com/office/drawing/2014/main" id="{7D377852-2A2B-4908-A7F9-C1A4ABF2B8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4009" y="1236552"/>
            <a:ext cx="2754775" cy="2745844"/>
          </a:xfrm>
          <a:prstGeom prst="rect">
            <a:avLst/>
          </a:prstGeom>
        </p:spPr>
      </p:pic>
      <p:sp>
        <p:nvSpPr>
          <p:cNvPr id="10" name="TextBox 9">
            <a:extLst>
              <a:ext uri="{FF2B5EF4-FFF2-40B4-BE49-F238E27FC236}">
                <a16:creationId xmlns:a16="http://schemas.microsoft.com/office/drawing/2014/main" id="{62576DD0-37DA-467B-88BA-7D635A2847FB}"/>
              </a:ext>
            </a:extLst>
          </p:cNvPr>
          <p:cNvSpPr txBox="1"/>
          <p:nvPr/>
        </p:nvSpPr>
        <p:spPr>
          <a:xfrm>
            <a:off x="3768436" y="1923994"/>
            <a:ext cx="4655128" cy="3139321"/>
          </a:xfrm>
          <a:prstGeom prst="rect">
            <a:avLst/>
          </a:prstGeom>
          <a:noFill/>
        </p:spPr>
        <p:txBody>
          <a:bodyPr wrap="square" rtlCol="0">
            <a:spAutoFit/>
          </a:bodyPr>
          <a:lstStyle/>
          <a:p>
            <a:pPr algn="just"/>
            <a:r>
              <a:rPr lang="en-US" dirty="0">
                <a:solidFill>
                  <a:schemeClr val="bg1"/>
                </a:solidFill>
              </a:rPr>
              <a:t>CTS application demo comes as a result of software engineering project tasks on this semester. Today we will present three out of sixteen of CTS functionalities which are “Choose role”, “Login” and “Edit info” and one example of non-functional requirements. For each functionality we will took about it’s workflow , Action and the source code. In addition, we will have In this demo motivation which includes “Why it’s important” and “Goals”. Finally we will have a small conclusion for our demo.</a:t>
            </a:r>
          </a:p>
        </p:txBody>
      </p:sp>
    </p:spTree>
    <p:extLst>
      <p:ext uri="{BB962C8B-B14F-4D97-AF65-F5344CB8AC3E}">
        <p14:creationId xmlns:p14="http://schemas.microsoft.com/office/powerpoint/2010/main" val="106418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758B10D-D8B2-49C8-B792-AE18D73907A8}"/>
              </a:ext>
            </a:extLst>
          </p:cNvPr>
          <p:cNvSpPr/>
          <p:nvPr/>
        </p:nvSpPr>
        <p:spPr>
          <a:xfrm>
            <a:off x="3433823" y="766823"/>
            <a:ext cx="5324354" cy="5324354"/>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11298B-41AB-48E2-9939-4DF630A99383}"/>
              </a:ext>
            </a:extLst>
          </p:cNvPr>
          <p:cNvSpPr txBox="1"/>
          <p:nvPr/>
        </p:nvSpPr>
        <p:spPr>
          <a:xfrm>
            <a:off x="3781064" y="3651563"/>
            <a:ext cx="4629872" cy="923330"/>
          </a:xfrm>
          <a:prstGeom prst="rect">
            <a:avLst/>
          </a:prstGeom>
          <a:noFill/>
        </p:spPr>
        <p:txBody>
          <a:bodyPr wrap="square" rtlCol="0">
            <a:spAutoFit/>
          </a:bodyPr>
          <a:lstStyle/>
          <a:p>
            <a:pPr algn="ctr"/>
            <a:r>
              <a:rPr lang="en-US" sz="5400" dirty="0">
                <a:solidFill>
                  <a:schemeClr val="bg1"/>
                </a:solidFill>
              </a:rPr>
              <a:t>MOTIVATION</a:t>
            </a:r>
            <a:endParaRPr lang="en-US" sz="2400" dirty="0">
              <a:solidFill>
                <a:schemeClr val="bg1"/>
              </a:solidFill>
            </a:endParaRPr>
          </a:p>
        </p:txBody>
      </p:sp>
      <p:pic>
        <p:nvPicPr>
          <p:cNvPr id="16" name="Graphic 15" descr="Lightbulb">
            <a:extLst>
              <a:ext uri="{FF2B5EF4-FFF2-40B4-BE49-F238E27FC236}">
                <a16:creationId xmlns:a16="http://schemas.microsoft.com/office/drawing/2014/main" id="{282224C6-907D-47FF-9DC1-37B46BA522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069" y="1153884"/>
            <a:ext cx="2498684" cy="2498684"/>
          </a:xfrm>
          <a:prstGeom prst="rect">
            <a:avLst/>
          </a:prstGeom>
        </p:spPr>
      </p:pic>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84CF4F13-AB58-4ED9-BBA7-AEF9F5AC25E7}"/>
                  </a:ext>
                </a:extLst>
              </p:cNvPr>
              <p:cNvGraphicFramePr>
                <a:graphicFrameLocks noChangeAspect="1"/>
              </p:cNvGraphicFramePr>
              <p:nvPr>
                <p:extLst>
                  <p:ext uri="{D42A27DB-BD31-4B8C-83A1-F6EECF244321}">
                    <p14:modId xmlns:p14="http://schemas.microsoft.com/office/powerpoint/2010/main" val="3042274236"/>
                  </p:ext>
                </p:extLst>
              </p:nvPr>
            </p:nvGraphicFramePr>
            <p:xfrm>
              <a:off x="11132048" y="538961"/>
              <a:ext cx="4629872" cy="2639842"/>
            </p:xfrm>
            <a:graphic>
              <a:graphicData uri="http://schemas.microsoft.com/office/powerpoint/2016/slidezoom">
                <pslz:sldZm>
                  <pslz:sldZmObj sldId="261" cId="1540144244">
                    <pslz:zmPr id="{C01BD04B-F73F-43E2-8CB3-7E2EE142ED52}" returnToParent="0" transitionDur="1000" showBg="0">
                      <p166:blipFill xmlns:p166="http://schemas.microsoft.com/office/powerpoint/2016/6/main">
                        <a:blip r:embed="rId4"/>
                        <a:stretch>
                          <a:fillRect/>
                        </a:stretch>
                      </p166:blipFill>
                      <p166:spPr xmlns:p166="http://schemas.microsoft.com/office/powerpoint/2016/6/main">
                        <a:xfrm>
                          <a:off x="0" y="0"/>
                          <a:ext cx="4629872" cy="2639842"/>
                        </a:xfrm>
                        <a:prstGeom prst="rect">
                          <a:avLst/>
                        </a:prstGeom>
                      </p166:spPr>
                    </pslz:zmPr>
                  </pslz:sldZmObj>
                </pslz:sldZm>
              </a:graphicData>
            </a:graphic>
          </p:graphicFrame>
        </mc:Choice>
        <mc:Fallback xmlns="">
          <p:pic>
            <p:nvPicPr>
              <p:cNvPr id="17" name="Slide Zoom 16">
                <a:hlinkClick r:id="rId5" action="ppaction://hlinksldjump"/>
                <a:extLst>
                  <a:ext uri="{FF2B5EF4-FFF2-40B4-BE49-F238E27FC236}">
                    <a16:creationId xmlns:a16="http://schemas.microsoft.com/office/drawing/2014/main" id="{84CF4F13-AB58-4ED9-BBA7-AEF9F5AC25E7}"/>
                  </a:ext>
                </a:extLst>
              </p:cNvPr>
              <p:cNvPicPr>
                <a:picLocks noGrp="1" noRot="1" noChangeAspect="1" noMove="1" noResize="1" noEditPoints="1" noAdjustHandles="1" noChangeArrowheads="1" noChangeShapeType="1"/>
              </p:cNvPicPr>
              <p:nvPr/>
            </p:nvPicPr>
            <p:blipFill>
              <a:blip r:embed="rId6"/>
              <a:stretch>
                <a:fillRect/>
              </a:stretch>
            </p:blipFill>
            <p:spPr>
              <a:xfrm>
                <a:off x="11132048" y="538961"/>
                <a:ext cx="4629872" cy="263984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3A063C8-F069-40DD-90F1-B153DAE0D631}"/>
                  </a:ext>
                </a:extLst>
              </p:cNvPr>
              <p:cNvGraphicFramePr>
                <a:graphicFrameLocks noChangeAspect="1"/>
              </p:cNvGraphicFramePr>
              <p:nvPr>
                <p:extLst>
                  <p:ext uri="{D42A27DB-BD31-4B8C-83A1-F6EECF244321}">
                    <p14:modId xmlns:p14="http://schemas.microsoft.com/office/powerpoint/2010/main" val="190895249"/>
                  </p:ext>
                </p:extLst>
              </p:nvPr>
            </p:nvGraphicFramePr>
            <p:xfrm>
              <a:off x="11132048" y="3682091"/>
              <a:ext cx="4725424" cy="2658051"/>
            </p:xfrm>
            <a:graphic>
              <a:graphicData uri="http://schemas.microsoft.com/office/powerpoint/2016/slidezoom">
                <pslz:sldZm>
                  <pslz:sldZmObj sldId="263" cId="2189398098">
                    <pslz:zmPr id="{0378A7EF-C56F-4980-A2F0-FDC6B7CB904B}" returnToParent="0" transitionDur="1000" showBg="0">
                      <p166:blipFill xmlns:p166="http://schemas.microsoft.com/office/powerpoint/2016/6/main">
                        <a:blip r:embed="rId7"/>
                        <a:stretch>
                          <a:fillRect/>
                        </a:stretch>
                      </p166:blipFill>
                      <p166:spPr xmlns:p166="http://schemas.microsoft.com/office/powerpoint/2016/6/main">
                        <a:xfrm>
                          <a:off x="0" y="0"/>
                          <a:ext cx="4725424" cy="2658051"/>
                        </a:xfrm>
                        <a:prstGeom prst="rect">
                          <a:avLst/>
                        </a:prstGeom>
                      </p166:spPr>
                    </pslz:zmPr>
                  </pslz:sldZmObj>
                </pslz:sldZm>
              </a:graphicData>
            </a:graphic>
          </p:graphicFrame>
        </mc:Choice>
        <mc:Fallback xmlns="">
          <p:pic>
            <p:nvPicPr>
              <p:cNvPr id="18" name="Slide Zoom 17">
                <a:hlinkClick r:id="rId8" action="ppaction://hlinksldjump"/>
                <a:extLst>
                  <a:ext uri="{FF2B5EF4-FFF2-40B4-BE49-F238E27FC236}">
                    <a16:creationId xmlns:a16="http://schemas.microsoft.com/office/drawing/2014/main" id="{53A063C8-F069-40DD-90F1-B153DAE0D631}"/>
                  </a:ext>
                </a:extLst>
              </p:cNvPr>
              <p:cNvPicPr>
                <a:picLocks noGrp="1" noRot="1" noChangeAspect="1" noMove="1" noResize="1" noEditPoints="1" noAdjustHandles="1" noChangeArrowheads="1" noChangeShapeType="1"/>
              </p:cNvPicPr>
              <p:nvPr/>
            </p:nvPicPr>
            <p:blipFill>
              <a:blip r:embed="rId9"/>
              <a:stretch>
                <a:fillRect/>
              </a:stretch>
            </p:blipFill>
            <p:spPr>
              <a:xfrm>
                <a:off x="11132048" y="3682091"/>
                <a:ext cx="4725424" cy="2658051"/>
              </a:xfrm>
              <a:prstGeom prst="rect">
                <a:avLst/>
              </a:prstGeom>
            </p:spPr>
          </p:pic>
        </mc:Fallback>
      </mc:AlternateContent>
    </p:spTree>
    <p:extLst>
      <p:ext uri="{BB962C8B-B14F-4D97-AF65-F5344CB8AC3E}">
        <p14:creationId xmlns:p14="http://schemas.microsoft.com/office/powerpoint/2010/main" val="256494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758B10D-D8B2-49C8-B792-AE18D73907A8}"/>
              </a:ext>
            </a:extLst>
          </p:cNvPr>
          <p:cNvSpPr/>
          <p:nvPr/>
        </p:nvSpPr>
        <p:spPr>
          <a:xfrm>
            <a:off x="3433823" y="766823"/>
            <a:ext cx="5324354" cy="5324354"/>
          </a:xfrm>
          <a:prstGeom prst="flowChartConnec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11298B-41AB-48E2-9939-4DF630A99383}"/>
              </a:ext>
            </a:extLst>
          </p:cNvPr>
          <p:cNvSpPr txBox="1"/>
          <p:nvPr/>
        </p:nvSpPr>
        <p:spPr>
          <a:xfrm>
            <a:off x="3781064" y="3651563"/>
            <a:ext cx="4629872" cy="923330"/>
          </a:xfrm>
          <a:prstGeom prst="rect">
            <a:avLst/>
          </a:prstGeom>
          <a:noFill/>
        </p:spPr>
        <p:txBody>
          <a:bodyPr wrap="square" rtlCol="0">
            <a:spAutoFit/>
          </a:bodyPr>
          <a:lstStyle/>
          <a:p>
            <a:pPr algn="ctr"/>
            <a:r>
              <a:rPr lang="en-US" sz="5400" dirty="0">
                <a:solidFill>
                  <a:schemeClr val="bg1"/>
                </a:solidFill>
              </a:rPr>
              <a:t>MOTIVATION</a:t>
            </a:r>
            <a:endParaRPr lang="en-US" sz="2400" dirty="0">
              <a:solidFill>
                <a:schemeClr val="bg1"/>
              </a:solidFill>
            </a:endParaRPr>
          </a:p>
        </p:txBody>
      </p:sp>
      <p:pic>
        <p:nvPicPr>
          <p:cNvPr id="14" name="Graphic 13" descr="Lightbulb">
            <a:extLst>
              <a:ext uri="{FF2B5EF4-FFF2-40B4-BE49-F238E27FC236}">
                <a16:creationId xmlns:a16="http://schemas.microsoft.com/office/drawing/2014/main" id="{F42BBF4E-8495-4792-B636-6F6AE383C0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069" y="1153884"/>
            <a:ext cx="2498684" cy="2498684"/>
          </a:xfrm>
          <a:prstGeom prst="rect">
            <a:avLst/>
          </a:prstGeom>
        </p:spPr>
      </p:pic>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D4C08D60-2BC0-4DBF-8F81-7D71B78718D4}"/>
                  </a:ext>
                </a:extLst>
              </p:cNvPr>
              <p:cNvGraphicFramePr>
                <a:graphicFrameLocks noChangeAspect="1"/>
              </p:cNvGraphicFramePr>
              <p:nvPr>
                <p:extLst>
                  <p:ext uri="{D42A27DB-BD31-4B8C-83A1-F6EECF244321}">
                    <p14:modId xmlns:p14="http://schemas.microsoft.com/office/powerpoint/2010/main" val="2908134421"/>
                  </p:ext>
                </p:extLst>
              </p:nvPr>
            </p:nvGraphicFramePr>
            <p:xfrm>
              <a:off x="7562128" y="622909"/>
              <a:ext cx="4629872" cy="2639842"/>
            </p:xfrm>
            <a:graphic>
              <a:graphicData uri="http://schemas.microsoft.com/office/powerpoint/2016/slidezoom">
                <pslz:sldZm>
                  <pslz:sldZmObj sldId="261" cId="1540144244">
                    <pslz:zmPr id="{C01BD04B-F73F-43E2-8CB3-7E2EE142ED52}" returnToParent="0" transitionDur="1000" showBg="0">
                      <p166:blipFill xmlns:p166="http://schemas.microsoft.com/office/powerpoint/2016/6/main">
                        <a:blip r:embed="rId4"/>
                        <a:stretch>
                          <a:fillRect/>
                        </a:stretch>
                      </p166:blipFill>
                      <p166:spPr xmlns:p166="http://schemas.microsoft.com/office/powerpoint/2016/6/main">
                        <a:xfrm>
                          <a:off x="0" y="0"/>
                          <a:ext cx="4629872" cy="2639842"/>
                        </a:xfrm>
                        <a:prstGeom prst="rect">
                          <a:avLst/>
                        </a:prstGeom>
                      </p166:spPr>
                    </pslz:zmPr>
                  </pslz:sldZmObj>
                </pslz:sldZm>
              </a:graphicData>
            </a:graphic>
          </p:graphicFrame>
        </mc:Choice>
        <mc:Fallback xmlns="">
          <p:pic>
            <p:nvPicPr>
              <p:cNvPr id="16" name="Slide Zoom 15">
                <a:hlinkClick r:id="rId5" action="ppaction://hlinksldjump"/>
                <a:extLst>
                  <a:ext uri="{FF2B5EF4-FFF2-40B4-BE49-F238E27FC236}">
                    <a16:creationId xmlns:a16="http://schemas.microsoft.com/office/drawing/2014/main" id="{D4C08D60-2BC0-4DBF-8F81-7D71B78718D4}"/>
                  </a:ext>
                </a:extLst>
              </p:cNvPr>
              <p:cNvPicPr>
                <a:picLocks noGrp="1" noRot="1" noChangeAspect="1" noMove="1" noResize="1" noEditPoints="1" noAdjustHandles="1" noChangeArrowheads="1" noChangeShapeType="1"/>
              </p:cNvPicPr>
              <p:nvPr/>
            </p:nvPicPr>
            <p:blipFill>
              <a:blip r:embed="rId6"/>
              <a:stretch>
                <a:fillRect/>
              </a:stretch>
            </p:blipFill>
            <p:spPr>
              <a:xfrm>
                <a:off x="7562128" y="622909"/>
                <a:ext cx="4629872" cy="263984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359B2A3-0F36-4CF1-83CF-B312DD553C36}"/>
                  </a:ext>
                </a:extLst>
              </p:cNvPr>
              <p:cNvGraphicFramePr>
                <a:graphicFrameLocks noChangeAspect="1"/>
              </p:cNvGraphicFramePr>
              <p:nvPr>
                <p:extLst>
                  <p:ext uri="{D42A27DB-BD31-4B8C-83A1-F6EECF244321}">
                    <p14:modId xmlns:p14="http://schemas.microsoft.com/office/powerpoint/2010/main" val="586091414"/>
                  </p:ext>
                </p:extLst>
              </p:nvPr>
            </p:nvGraphicFramePr>
            <p:xfrm>
              <a:off x="7529948" y="3325895"/>
              <a:ext cx="4725424" cy="2658051"/>
            </p:xfrm>
            <a:graphic>
              <a:graphicData uri="http://schemas.microsoft.com/office/powerpoint/2016/slidezoom">
                <pslz:sldZm>
                  <pslz:sldZmObj sldId="263" cId="2189398098">
                    <pslz:zmPr id="{0378A7EF-C56F-4980-A2F0-FDC6B7CB904B}" returnToParent="0" transitionDur="1000" showBg="0">
                      <p166:blipFill xmlns:p166="http://schemas.microsoft.com/office/powerpoint/2016/6/main">
                        <a:blip r:embed="rId7"/>
                        <a:stretch>
                          <a:fillRect/>
                        </a:stretch>
                      </p166:blipFill>
                      <p166:spPr xmlns:p166="http://schemas.microsoft.com/office/powerpoint/2016/6/main">
                        <a:xfrm>
                          <a:off x="0" y="0"/>
                          <a:ext cx="4725424" cy="2658051"/>
                        </a:xfrm>
                        <a:prstGeom prst="rect">
                          <a:avLst/>
                        </a:prstGeom>
                      </p166:spPr>
                    </pslz:zmPr>
                  </pslz:sldZmObj>
                </pslz:sldZm>
              </a:graphicData>
            </a:graphic>
          </p:graphicFrame>
        </mc:Choice>
        <mc:Fallback xmlns="">
          <p:pic>
            <p:nvPicPr>
              <p:cNvPr id="18" name="Slide Zoom 17">
                <a:hlinkClick r:id="rId8" action="ppaction://hlinksldjump"/>
                <a:extLst>
                  <a:ext uri="{FF2B5EF4-FFF2-40B4-BE49-F238E27FC236}">
                    <a16:creationId xmlns:a16="http://schemas.microsoft.com/office/drawing/2014/main" id="{A359B2A3-0F36-4CF1-83CF-B312DD553C36}"/>
                  </a:ext>
                </a:extLst>
              </p:cNvPr>
              <p:cNvPicPr>
                <a:picLocks noGrp="1" noRot="1" noChangeAspect="1" noMove="1" noResize="1" noEditPoints="1" noAdjustHandles="1" noChangeArrowheads="1" noChangeShapeType="1"/>
              </p:cNvPicPr>
              <p:nvPr/>
            </p:nvPicPr>
            <p:blipFill>
              <a:blip r:embed="rId9"/>
              <a:stretch>
                <a:fillRect/>
              </a:stretch>
            </p:blipFill>
            <p:spPr>
              <a:xfrm>
                <a:off x="7529948" y="3325895"/>
                <a:ext cx="4725424" cy="2658051"/>
              </a:xfrm>
              <a:prstGeom prst="rect">
                <a:avLst/>
              </a:prstGeom>
            </p:spPr>
          </p:pic>
        </mc:Fallback>
      </mc:AlternateContent>
    </p:spTree>
    <p:extLst>
      <p:ext uri="{BB962C8B-B14F-4D97-AF65-F5344CB8AC3E}">
        <p14:creationId xmlns:p14="http://schemas.microsoft.com/office/powerpoint/2010/main" val="94600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E8A133FB-D51C-4BEE-8E4B-BFDE083FEA6E}"/>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Group brainstorm">
            <a:extLst>
              <a:ext uri="{FF2B5EF4-FFF2-40B4-BE49-F238E27FC236}">
                <a16:creationId xmlns:a16="http://schemas.microsoft.com/office/drawing/2014/main" id="{B6B43D0F-9793-4B4C-8CAA-4BA0C4DDE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8730" y="1290772"/>
            <a:ext cx="2034540" cy="2034540"/>
          </a:xfrm>
          <a:prstGeom prst="rect">
            <a:avLst/>
          </a:prstGeom>
        </p:spPr>
      </p:pic>
      <p:sp>
        <p:nvSpPr>
          <p:cNvPr id="8" name="TextBox 7">
            <a:extLst>
              <a:ext uri="{FF2B5EF4-FFF2-40B4-BE49-F238E27FC236}">
                <a16:creationId xmlns:a16="http://schemas.microsoft.com/office/drawing/2014/main" id="{06DE74BE-890F-4C3B-A596-FB9A2E338DE6}"/>
              </a:ext>
            </a:extLst>
          </p:cNvPr>
          <p:cNvSpPr txBox="1"/>
          <p:nvPr/>
        </p:nvSpPr>
        <p:spPr>
          <a:xfrm>
            <a:off x="3548388" y="3325312"/>
            <a:ext cx="5095224" cy="830997"/>
          </a:xfrm>
          <a:prstGeom prst="rect">
            <a:avLst/>
          </a:prstGeom>
          <a:noFill/>
        </p:spPr>
        <p:txBody>
          <a:bodyPr wrap="square" rtlCol="0">
            <a:spAutoFit/>
          </a:bodyPr>
          <a:lstStyle/>
          <a:p>
            <a:pPr algn="ctr"/>
            <a:r>
              <a:rPr lang="en-US" sz="4800" dirty="0">
                <a:solidFill>
                  <a:schemeClr val="bg1"/>
                </a:solidFill>
              </a:rPr>
              <a:t>Why it’s important</a:t>
            </a:r>
          </a:p>
        </p:txBody>
      </p:sp>
      <p:sp>
        <p:nvSpPr>
          <p:cNvPr id="13" name="TextBox 12">
            <a:extLst>
              <a:ext uri="{FF2B5EF4-FFF2-40B4-BE49-F238E27FC236}">
                <a16:creationId xmlns:a16="http://schemas.microsoft.com/office/drawing/2014/main" id="{77FFF5D5-736D-494D-984C-7DFF9ECD4BEA}"/>
              </a:ext>
            </a:extLst>
          </p:cNvPr>
          <p:cNvSpPr txBox="1"/>
          <p:nvPr/>
        </p:nvSpPr>
        <p:spPr>
          <a:xfrm>
            <a:off x="12533958" y="1847985"/>
            <a:ext cx="2754775"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Helping visitors</a:t>
            </a:r>
          </a:p>
          <a:p>
            <a:pPr marL="285750" indent="-285750">
              <a:buFont typeface="Wingdings" panose="05000000000000000000" pitchFamily="2" charset="2"/>
              <a:buChar char="§"/>
            </a:pPr>
            <a:r>
              <a:rPr lang="en-US" dirty="0">
                <a:solidFill>
                  <a:schemeClr val="bg1"/>
                </a:solidFill>
              </a:rPr>
              <a:t>Tracking for classrooms </a:t>
            </a:r>
          </a:p>
          <a:p>
            <a:pPr marL="285750" indent="-285750">
              <a:buFont typeface="Wingdings" panose="05000000000000000000" pitchFamily="2" charset="2"/>
              <a:buChar char="§"/>
            </a:pPr>
            <a:r>
              <a:rPr lang="en-US" dirty="0">
                <a:solidFill>
                  <a:schemeClr val="bg1"/>
                </a:solidFill>
              </a:rPr>
              <a:t>Present faculty members offices </a:t>
            </a:r>
          </a:p>
          <a:p>
            <a:pPr marL="285750" indent="-285750">
              <a:buFont typeface="Wingdings" panose="05000000000000000000" pitchFamily="2" charset="2"/>
              <a:buChar char="§"/>
            </a:pPr>
            <a:r>
              <a:rPr lang="en-US" dirty="0">
                <a:solidFill>
                  <a:schemeClr val="bg1"/>
                </a:solidFill>
              </a:rPr>
              <a:t>Present exams schedules</a:t>
            </a:r>
          </a:p>
          <a:p>
            <a:pPr marL="285750" indent="-285750">
              <a:buFont typeface="Wingdings" panose="05000000000000000000" pitchFamily="2" charset="2"/>
              <a:buChar char="§"/>
            </a:pPr>
            <a:r>
              <a:rPr lang="en-US" dirty="0">
                <a:solidFill>
                  <a:schemeClr val="bg1"/>
                </a:solidFill>
              </a:rPr>
              <a:t> Organize student courses</a:t>
            </a:r>
          </a:p>
        </p:txBody>
      </p:sp>
    </p:spTree>
    <p:extLst>
      <p:ext uri="{BB962C8B-B14F-4D97-AF65-F5344CB8AC3E}">
        <p14:creationId xmlns:p14="http://schemas.microsoft.com/office/powerpoint/2010/main" val="154014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E8A133FB-D51C-4BEE-8E4B-BFDE083FEA6E}"/>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F0297C-6046-49C7-889F-6D021B21C48E}"/>
              </a:ext>
            </a:extLst>
          </p:cNvPr>
          <p:cNvSpPr txBox="1"/>
          <p:nvPr/>
        </p:nvSpPr>
        <p:spPr>
          <a:xfrm>
            <a:off x="4158398" y="1905506"/>
            <a:ext cx="4267972" cy="2677656"/>
          </a:xfrm>
          <a:prstGeom prst="rect">
            <a:avLst/>
          </a:prstGeom>
          <a:noFill/>
        </p:spPr>
        <p:txBody>
          <a:bodyPr wrap="square" rtlCol="0">
            <a:spAutoFit/>
          </a:bodyPr>
          <a:lstStyle/>
          <a:p>
            <a:pPr marL="285750" indent="-285750">
              <a:buFont typeface="Wingdings" panose="05000000000000000000" pitchFamily="2" charset="2"/>
              <a:buChar char="§"/>
            </a:pPr>
            <a:r>
              <a:rPr lang="en-US" sz="2800" dirty="0">
                <a:solidFill>
                  <a:schemeClr val="bg1"/>
                </a:solidFill>
              </a:rPr>
              <a:t>Helping visitors</a:t>
            </a:r>
          </a:p>
          <a:p>
            <a:pPr marL="285750" indent="-285750">
              <a:buFont typeface="Wingdings" panose="05000000000000000000" pitchFamily="2" charset="2"/>
              <a:buChar char="§"/>
            </a:pPr>
            <a:r>
              <a:rPr lang="en-US" sz="2800" dirty="0">
                <a:solidFill>
                  <a:schemeClr val="bg1"/>
                </a:solidFill>
              </a:rPr>
              <a:t>Tracking for classrooms </a:t>
            </a:r>
          </a:p>
          <a:p>
            <a:pPr marL="285750" indent="-285750">
              <a:buFont typeface="Wingdings" panose="05000000000000000000" pitchFamily="2" charset="2"/>
              <a:buChar char="§"/>
            </a:pPr>
            <a:r>
              <a:rPr lang="en-US" sz="2800" dirty="0">
                <a:solidFill>
                  <a:schemeClr val="bg1"/>
                </a:solidFill>
              </a:rPr>
              <a:t>Present faculty members offices </a:t>
            </a:r>
          </a:p>
          <a:p>
            <a:pPr marL="285750" indent="-285750">
              <a:buFont typeface="Wingdings" panose="05000000000000000000" pitchFamily="2" charset="2"/>
              <a:buChar char="§"/>
            </a:pPr>
            <a:r>
              <a:rPr lang="en-US" sz="2800" dirty="0">
                <a:solidFill>
                  <a:schemeClr val="bg1"/>
                </a:solidFill>
              </a:rPr>
              <a:t>Present exams schedules</a:t>
            </a:r>
          </a:p>
          <a:p>
            <a:pPr marL="285750" indent="-285750">
              <a:buFont typeface="Wingdings" panose="05000000000000000000" pitchFamily="2" charset="2"/>
              <a:buChar char="§"/>
            </a:pPr>
            <a:r>
              <a:rPr lang="en-US" sz="2800" dirty="0">
                <a:solidFill>
                  <a:schemeClr val="bg1"/>
                </a:solidFill>
              </a:rPr>
              <a:t> Organize student courses</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FB6E22F-D515-42FC-80CA-8CC98F33BB60}"/>
                  </a:ext>
                </a:extLst>
              </p:cNvPr>
              <p:cNvGraphicFramePr>
                <a:graphicFrameLocks noChangeAspect="1"/>
              </p:cNvGraphicFramePr>
              <p:nvPr>
                <p:extLst>
                  <p:ext uri="{D42A27DB-BD31-4B8C-83A1-F6EECF244321}">
                    <p14:modId xmlns:p14="http://schemas.microsoft.com/office/powerpoint/2010/main" val="761876486"/>
                  </p:ext>
                </p:extLst>
              </p:nvPr>
            </p:nvGraphicFramePr>
            <p:xfrm>
              <a:off x="0" y="6285802"/>
              <a:ext cx="12192000" cy="6858000"/>
            </p:xfrm>
            <a:graphic>
              <a:graphicData uri="http://schemas.microsoft.com/office/powerpoint/2016/slidezoom">
                <pslz:sldZm>
                  <pslz:sldZmObj sldId="263" cId="2189398098">
                    <pslz:zmPr id="{0378A7EF-C56F-4980-A2F0-FDC6B7CB904B}" returnToParent="0" transitionDur="1000" showBg="0">
                      <p166:blipFill xmlns:p166="http://schemas.microsoft.com/office/powerpoint/2016/6/main">
                        <a:blip r:embed="rId2"/>
                        <a:stretch>
                          <a:fillRect/>
                        </a:stretch>
                      </p166:blipFill>
                      <p166:spPr xmlns:p166="http://schemas.microsoft.com/office/powerpoint/2016/6/main">
                        <a:xfrm>
                          <a:off x="0" y="0"/>
                          <a:ext cx="12192000" cy="6858000"/>
                        </a:xfrm>
                        <a:prstGeom prst="rect">
                          <a:avLst/>
                        </a:prstGeom>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1FB6E22F-D515-42FC-80CA-8CC98F33BB60}"/>
                  </a:ext>
                </a:extLst>
              </p:cNvPr>
              <p:cNvPicPr>
                <a:picLocks noGrp="1" noRot="1" noChangeAspect="1" noMove="1" noResize="1" noEditPoints="1" noAdjustHandles="1" noChangeArrowheads="1" noChangeShapeType="1"/>
              </p:cNvPicPr>
              <p:nvPr/>
            </p:nvPicPr>
            <p:blipFill>
              <a:blip r:embed="rId4"/>
              <a:stretch>
                <a:fillRect/>
              </a:stretch>
            </p:blipFill>
            <p:spPr>
              <a:xfrm>
                <a:off x="0" y="6285802"/>
                <a:ext cx="12192000" cy="6858000"/>
              </a:xfrm>
              <a:prstGeom prst="rect">
                <a:avLst/>
              </a:prstGeom>
            </p:spPr>
          </p:pic>
        </mc:Fallback>
      </mc:AlternateContent>
      <p:pic>
        <p:nvPicPr>
          <p:cNvPr id="7" name="Graphic 6" descr="Group brainstorm">
            <a:extLst>
              <a:ext uri="{FF2B5EF4-FFF2-40B4-BE49-F238E27FC236}">
                <a16:creationId xmlns:a16="http://schemas.microsoft.com/office/drawing/2014/main" id="{FB124599-788A-44B5-AEC2-BFA2F91CC7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4882" y="1305341"/>
            <a:ext cx="2034540" cy="2034540"/>
          </a:xfrm>
          <a:prstGeom prst="rect">
            <a:avLst/>
          </a:prstGeom>
        </p:spPr>
      </p:pic>
      <p:sp>
        <p:nvSpPr>
          <p:cNvPr id="9" name="TextBox 8">
            <a:extLst>
              <a:ext uri="{FF2B5EF4-FFF2-40B4-BE49-F238E27FC236}">
                <a16:creationId xmlns:a16="http://schemas.microsoft.com/office/drawing/2014/main" id="{4064FBEA-4BFF-43EA-B07F-0CC30D8DC36F}"/>
              </a:ext>
            </a:extLst>
          </p:cNvPr>
          <p:cNvSpPr txBox="1"/>
          <p:nvPr/>
        </p:nvSpPr>
        <p:spPr>
          <a:xfrm>
            <a:off x="-5095224" y="3339881"/>
            <a:ext cx="5095224" cy="830997"/>
          </a:xfrm>
          <a:prstGeom prst="rect">
            <a:avLst/>
          </a:prstGeom>
          <a:noFill/>
        </p:spPr>
        <p:txBody>
          <a:bodyPr wrap="square" rtlCol="0">
            <a:spAutoFit/>
          </a:bodyPr>
          <a:lstStyle/>
          <a:p>
            <a:pPr algn="ctr"/>
            <a:r>
              <a:rPr lang="en-US" sz="4800" dirty="0">
                <a:solidFill>
                  <a:schemeClr val="bg1"/>
                </a:solidFill>
              </a:rPr>
              <a:t>Why it’s important</a:t>
            </a:r>
          </a:p>
        </p:txBody>
      </p:sp>
    </p:spTree>
    <p:extLst>
      <p:ext uri="{BB962C8B-B14F-4D97-AF65-F5344CB8AC3E}">
        <p14:creationId xmlns:p14="http://schemas.microsoft.com/office/powerpoint/2010/main" val="3001307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E8A133FB-D51C-4BEE-8E4B-BFDE083FEA6E}"/>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DE74BE-890F-4C3B-A596-FB9A2E338DE6}"/>
              </a:ext>
            </a:extLst>
          </p:cNvPr>
          <p:cNvSpPr txBox="1"/>
          <p:nvPr/>
        </p:nvSpPr>
        <p:spPr>
          <a:xfrm>
            <a:off x="3548388" y="3325312"/>
            <a:ext cx="5095224" cy="1015663"/>
          </a:xfrm>
          <a:prstGeom prst="rect">
            <a:avLst/>
          </a:prstGeom>
          <a:noFill/>
        </p:spPr>
        <p:txBody>
          <a:bodyPr wrap="square" rtlCol="0">
            <a:spAutoFit/>
          </a:bodyPr>
          <a:lstStyle/>
          <a:p>
            <a:pPr algn="ctr"/>
            <a:r>
              <a:rPr lang="en-US" sz="6000" dirty="0">
                <a:solidFill>
                  <a:schemeClr val="bg1"/>
                </a:solidFill>
              </a:rPr>
              <a:t>Goals</a:t>
            </a:r>
          </a:p>
        </p:txBody>
      </p:sp>
      <p:pic>
        <p:nvPicPr>
          <p:cNvPr id="5" name="Graphic 4" descr="Bullseye">
            <a:extLst>
              <a:ext uri="{FF2B5EF4-FFF2-40B4-BE49-F238E27FC236}">
                <a16:creationId xmlns:a16="http://schemas.microsoft.com/office/drawing/2014/main" id="{2CB7D32B-E080-4EFA-B7E7-1310A9EE61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5870" y="1348740"/>
            <a:ext cx="2080260" cy="2080260"/>
          </a:xfrm>
          <a:prstGeom prst="rect">
            <a:avLst/>
          </a:prstGeom>
        </p:spPr>
      </p:pic>
      <p:sp>
        <p:nvSpPr>
          <p:cNvPr id="6" name="TextBox 5">
            <a:extLst>
              <a:ext uri="{FF2B5EF4-FFF2-40B4-BE49-F238E27FC236}">
                <a16:creationId xmlns:a16="http://schemas.microsoft.com/office/drawing/2014/main" id="{4A9F073D-0EF4-47B3-B117-83176A3E0A86}"/>
              </a:ext>
            </a:extLst>
          </p:cNvPr>
          <p:cNvSpPr txBox="1"/>
          <p:nvPr/>
        </p:nvSpPr>
        <p:spPr>
          <a:xfrm>
            <a:off x="12920819" y="1527517"/>
            <a:ext cx="2754775"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Visitors can search for any classroom.</a:t>
            </a:r>
          </a:p>
          <a:p>
            <a:pPr marL="285750" indent="-285750">
              <a:buFont typeface="Wingdings" panose="05000000000000000000" pitchFamily="2" charset="2"/>
              <a:buChar char="§"/>
            </a:pPr>
            <a:r>
              <a:rPr lang="en-US" dirty="0">
                <a:solidFill>
                  <a:schemeClr val="bg1"/>
                </a:solidFill>
              </a:rPr>
              <a:t>Students can search for classroom or faculty member office and add their courses.</a:t>
            </a:r>
          </a:p>
          <a:p>
            <a:pPr marL="285750" indent="-285750">
              <a:buFont typeface="Wingdings" panose="05000000000000000000" pitchFamily="2" charset="2"/>
              <a:buChar char="§"/>
            </a:pPr>
            <a:r>
              <a:rPr lang="en-US" dirty="0">
                <a:solidFill>
                  <a:schemeClr val="bg1"/>
                </a:solidFill>
              </a:rPr>
              <a:t>Faculty member can add his exams and courses.</a:t>
            </a:r>
          </a:p>
          <a:p>
            <a:pPr marL="285750" indent="-285750">
              <a:buFont typeface="Wingdings" panose="05000000000000000000" pitchFamily="2" charset="2"/>
              <a:buChar char="§"/>
            </a:pPr>
            <a:r>
              <a:rPr lang="en-US" dirty="0">
                <a:solidFill>
                  <a:schemeClr val="bg1"/>
                </a:solidFill>
              </a:rPr>
              <a:t>Viewing the schedules for students and faculty staff.</a:t>
            </a:r>
          </a:p>
        </p:txBody>
      </p:sp>
    </p:spTree>
    <p:extLst>
      <p:ext uri="{BB962C8B-B14F-4D97-AF65-F5344CB8AC3E}">
        <p14:creationId xmlns:p14="http://schemas.microsoft.com/office/powerpoint/2010/main" val="2189398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E8A133FB-D51C-4BEE-8E4B-BFDE083FEA6E}"/>
              </a:ext>
            </a:extLst>
          </p:cNvPr>
          <p:cNvSpPr/>
          <p:nvPr/>
        </p:nvSpPr>
        <p:spPr>
          <a:xfrm>
            <a:off x="3684282" y="1017282"/>
            <a:ext cx="4823436" cy="4823436"/>
          </a:xfrm>
          <a:prstGeom prst="flowChartConnector">
            <a:avLst/>
          </a:prstGeom>
          <a:solidFill>
            <a:schemeClr val="bg2">
              <a:lumMod val="2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DE74BE-890F-4C3B-A596-FB9A2E338DE6}"/>
              </a:ext>
            </a:extLst>
          </p:cNvPr>
          <p:cNvSpPr txBox="1"/>
          <p:nvPr/>
        </p:nvSpPr>
        <p:spPr>
          <a:xfrm>
            <a:off x="-5321292" y="3172912"/>
            <a:ext cx="5095224" cy="1015663"/>
          </a:xfrm>
          <a:prstGeom prst="rect">
            <a:avLst/>
          </a:prstGeom>
          <a:noFill/>
        </p:spPr>
        <p:txBody>
          <a:bodyPr wrap="square" rtlCol="0">
            <a:spAutoFit/>
          </a:bodyPr>
          <a:lstStyle/>
          <a:p>
            <a:pPr algn="ctr"/>
            <a:r>
              <a:rPr lang="en-US" sz="6000" dirty="0">
                <a:solidFill>
                  <a:schemeClr val="bg1"/>
                </a:solidFill>
              </a:rPr>
              <a:t>Goals</a:t>
            </a:r>
          </a:p>
        </p:txBody>
      </p:sp>
      <p:pic>
        <p:nvPicPr>
          <p:cNvPr id="5" name="Graphic 4" descr="Bullseye">
            <a:extLst>
              <a:ext uri="{FF2B5EF4-FFF2-40B4-BE49-F238E27FC236}">
                <a16:creationId xmlns:a16="http://schemas.microsoft.com/office/drawing/2014/main" id="{2CB7D32B-E080-4EFA-B7E7-1310A9EE61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3810" y="1196340"/>
            <a:ext cx="2080260" cy="2080260"/>
          </a:xfrm>
          <a:prstGeom prst="rect">
            <a:avLst/>
          </a:prstGeom>
        </p:spPr>
      </p:pic>
      <p:sp>
        <p:nvSpPr>
          <p:cNvPr id="9" name="TextBox 8">
            <a:extLst>
              <a:ext uri="{FF2B5EF4-FFF2-40B4-BE49-F238E27FC236}">
                <a16:creationId xmlns:a16="http://schemas.microsoft.com/office/drawing/2014/main" id="{B9388EA1-200A-4252-9C36-57DDABF57EB6}"/>
              </a:ext>
            </a:extLst>
          </p:cNvPr>
          <p:cNvSpPr txBox="1"/>
          <p:nvPr/>
        </p:nvSpPr>
        <p:spPr>
          <a:xfrm>
            <a:off x="4721700" y="1804102"/>
            <a:ext cx="2754775"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Visitors can search for any classroom.</a:t>
            </a:r>
          </a:p>
          <a:p>
            <a:pPr marL="285750" indent="-285750">
              <a:buFont typeface="Wingdings" panose="05000000000000000000" pitchFamily="2" charset="2"/>
              <a:buChar char="§"/>
            </a:pPr>
            <a:r>
              <a:rPr lang="en-US" dirty="0">
                <a:solidFill>
                  <a:schemeClr val="bg1"/>
                </a:solidFill>
              </a:rPr>
              <a:t>Students can search for classroom or faculty member office and add their courses.</a:t>
            </a:r>
          </a:p>
          <a:p>
            <a:pPr marL="285750" indent="-285750">
              <a:buFont typeface="Wingdings" panose="05000000000000000000" pitchFamily="2" charset="2"/>
              <a:buChar char="§"/>
            </a:pPr>
            <a:r>
              <a:rPr lang="en-US" dirty="0">
                <a:solidFill>
                  <a:schemeClr val="bg1"/>
                </a:solidFill>
              </a:rPr>
              <a:t>Faculty member can add his exams and courses.</a:t>
            </a:r>
          </a:p>
          <a:p>
            <a:pPr marL="285750" indent="-285750">
              <a:buFont typeface="Wingdings" panose="05000000000000000000" pitchFamily="2" charset="2"/>
              <a:buChar char="§"/>
            </a:pPr>
            <a:r>
              <a:rPr lang="en-US" dirty="0">
                <a:solidFill>
                  <a:schemeClr val="bg1"/>
                </a:solidFill>
              </a:rPr>
              <a:t>Viewing the schedules for students and faculty staff.</a:t>
            </a:r>
          </a:p>
          <a:p>
            <a:endParaRPr lang="en-US" dirty="0">
              <a:solidFill>
                <a:schemeClr val="bg1"/>
              </a:solidFill>
            </a:endParaRPr>
          </a:p>
        </p:txBody>
      </p:sp>
    </p:spTree>
    <p:extLst>
      <p:ext uri="{BB962C8B-B14F-4D97-AF65-F5344CB8AC3E}">
        <p14:creationId xmlns:p14="http://schemas.microsoft.com/office/powerpoint/2010/main" val="377951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572</Words>
  <Application>Microsoft Office PowerPoint</Application>
  <PresentationFormat>Widescreen</PresentationFormat>
  <Paragraphs>100</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cs2202019@hotmail.com</dc:creator>
  <cp:lastModifiedBy>cs2202019@hotmail.com</cp:lastModifiedBy>
  <cp:revision>34</cp:revision>
  <dcterms:created xsi:type="dcterms:W3CDTF">2020-04-15T22:12:36Z</dcterms:created>
  <dcterms:modified xsi:type="dcterms:W3CDTF">2020-04-20T18:52:08Z</dcterms:modified>
</cp:coreProperties>
</file>